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8288000" cy="10287000"/>
  <p:notesSz cx="6858000" cy="9144000"/>
  <p:embeddedFontLst>
    <p:embeddedFont>
      <p:font typeface="DM Sans" pitchFamily="2" charset="77"/>
      <p:regular r:id="rId18"/>
      <p:bold r:id="rId19"/>
      <p:italic r:id="rId20"/>
      <p:boldItalic r:id="rId21"/>
    </p:embeddedFont>
    <p:embeddedFont>
      <p:font typeface="Livvic" pitchFamily="2" charset="77"/>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0" d="100"/>
          <a:sy n="80" d="100"/>
        </p:scale>
        <p:origin x="824" y="2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7.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8" name="Google Shape;2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eda1b2768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eda1b2768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a34e00cc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Fortalezas</a:t>
            </a:r>
            <a:endParaRPr/>
          </a:p>
        </p:txBody>
      </p:sp>
      <p:sp>
        <p:nvSpPr>
          <p:cNvPr id="172" name="Google Shape;172;g7a34e00cc0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Debilidades</a:t>
            </a:r>
            <a:endParaRPr/>
          </a:p>
        </p:txBody>
      </p:sp>
      <p:sp>
        <p:nvSpPr>
          <p:cNvPr id="185" name="Google Shape;18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Oportunidades</a:t>
            </a:r>
            <a:endParaRPr/>
          </a:p>
        </p:txBody>
      </p:sp>
      <p:sp>
        <p:nvSpPr>
          <p:cNvPr id="198" name="Google Shape;19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Amenazas</a:t>
            </a:r>
            <a:endParaRPr/>
          </a:p>
        </p:txBody>
      </p:sp>
      <p:sp>
        <p:nvSpPr>
          <p:cNvPr id="211" name="Google Shape;21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84" name="Google Shape;84;p13"/>
          <p:cNvGrpSpPr/>
          <p:nvPr/>
        </p:nvGrpSpPr>
        <p:grpSpPr>
          <a:xfrm rot="-282578">
            <a:off x="9505662" y="4252614"/>
            <a:ext cx="4610576" cy="3608742"/>
            <a:chOff x="14816" y="9301"/>
            <a:chExt cx="6147434" cy="4811656"/>
          </a:xfrm>
        </p:grpSpPr>
        <p:grpSp>
          <p:nvGrpSpPr>
            <p:cNvPr id="85" name="Google Shape;85;p13"/>
            <p:cNvGrpSpPr/>
            <p:nvPr/>
          </p:nvGrpSpPr>
          <p:grpSpPr>
            <a:xfrm>
              <a:off x="14816" y="9301"/>
              <a:ext cx="6147434" cy="4811656"/>
              <a:chOff x="15240" y="10160"/>
              <a:chExt cx="6323226" cy="5256296"/>
            </a:xfrm>
          </p:grpSpPr>
          <p:sp>
            <p:nvSpPr>
              <p:cNvPr id="86" name="Google Shape;86;p13"/>
              <p:cNvSpPr/>
              <p:nvPr/>
            </p:nvSpPr>
            <p:spPr>
              <a:xfrm>
                <a:off x="15240" y="248920"/>
                <a:ext cx="6323226" cy="5017536"/>
              </a:xfrm>
              <a:custGeom>
                <a:avLst/>
                <a:gdLst/>
                <a:ahLst/>
                <a:cxnLst/>
                <a:rect l="l" t="t" r="r" b="b"/>
                <a:pathLst>
                  <a:path w="6323226" h="5017536" extrusionOk="0">
                    <a:moveTo>
                      <a:pt x="6320686" y="645160"/>
                    </a:moveTo>
                    <a:cubicBezTo>
                      <a:pt x="6323226" y="488950"/>
                      <a:pt x="6301636" y="30480"/>
                      <a:pt x="6301636" y="30480"/>
                    </a:cubicBezTo>
                    <a:cubicBezTo>
                      <a:pt x="6301636" y="30480"/>
                      <a:pt x="5916826" y="40640"/>
                      <a:pt x="4688168" y="40640"/>
                    </a:cubicBezTo>
                    <a:cubicBezTo>
                      <a:pt x="4383213"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4169176"/>
                      <a:pt x="21590" y="4360946"/>
                    </a:cubicBezTo>
                    <a:cubicBezTo>
                      <a:pt x="6350" y="4606056"/>
                      <a:pt x="0" y="4979436"/>
                      <a:pt x="0" y="4979436"/>
                    </a:cubicBezTo>
                    <a:cubicBezTo>
                      <a:pt x="204470" y="5009916"/>
                      <a:pt x="450850" y="5017536"/>
                      <a:pt x="657860" y="5014996"/>
                    </a:cubicBezTo>
                    <a:cubicBezTo>
                      <a:pt x="891540" y="5014996"/>
                      <a:pt x="4029464" y="5014996"/>
                      <a:pt x="4029464" y="5014996"/>
                    </a:cubicBezTo>
                    <a:lnTo>
                      <a:pt x="6281316" y="5001026"/>
                    </a:lnTo>
                    <a:cubicBezTo>
                      <a:pt x="6281316" y="5001026"/>
                      <a:pt x="6320686" y="4298716"/>
                      <a:pt x="6320686" y="4172986"/>
                    </a:cubicBezTo>
                    <a:cubicBezTo>
                      <a:pt x="6320686" y="3998996"/>
                      <a:pt x="6318146" y="803910"/>
                      <a:pt x="6320686" y="645160"/>
                    </a:cubicBezTo>
                    <a:close/>
                  </a:path>
                </a:pathLst>
              </a:custGeom>
              <a:solidFill>
                <a:srgbClr val="D2D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3"/>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13"/>
            <p:cNvSpPr txBox="1"/>
            <p:nvPr/>
          </p:nvSpPr>
          <p:spPr>
            <a:xfrm>
              <a:off x="687065" y="1129386"/>
              <a:ext cx="4800600" cy="3606300"/>
            </a:xfrm>
            <a:prstGeom prst="rect">
              <a:avLst/>
            </a:prstGeom>
            <a:noFill/>
            <a:ln>
              <a:noFill/>
            </a:ln>
          </p:spPr>
          <p:txBody>
            <a:bodyPr spcFirstLastPara="1" wrap="square" lIns="0" tIns="0" rIns="0" bIns="0" anchor="t" anchorCtr="0">
              <a:spAutoFit/>
            </a:bodyPr>
            <a:lstStyle/>
            <a:p>
              <a:pPr marL="0" marR="0" lvl="0" indent="0" algn="ctr" rtl="0">
                <a:lnSpc>
                  <a:spcPct val="80021"/>
                </a:lnSpc>
                <a:spcBef>
                  <a:spcPts val="0"/>
                </a:spcBef>
                <a:spcAft>
                  <a:spcPts val="0"/>
                </a:spcAft>
                <a:buNone/>
              </a:pPr>
              <a:r>
                <a:rPr lang="en-US" sz="3659">
                  <a:latin typeface="Livvic"/>
                  <a:ea typeface="Livvic"/>
                  <a:cs typeface="Livvic"/>
                  <a:sym typeface="Livvic"/>
                </a:rPr>
                <a:t>Brainstorming to identify our strengths and weaknesses, opportunities and threats.</a:t>
              </a:r>
              <a:endParaRPr/>
            </a:p>
          </p:txBody>
        </p:sp>
      </p:grpSp>
      <p:sp>
        <p:nvSpPr>
          <p:cNvPr id="89" name="Google Shape;89;p13"/>
          <p:cNvSpPr txBox="1"/>
          <p:nvPr/>
        </p:nvSpPr>
        <p:spPr>
          <a:xfrm>
            <a:off x="2088975" y="3258093"/>
            <a:ext cx="6769500" cy="3912000"/>
          </a:xfrm>
          <a:prstGeom prst="rect">
            <a:avLst/>
          </a:prstGeom>
          <a:noFill/>
          <a:ln>
            <a:noFill/>
          </a:ln>
        </p:spPr>
        <p:txBody>
          <a:bodyPr spcFirstLastPara="1" wrap="square" lIns="0" tIns="0" rIns="0" bIns="0" anchor="t" anchorCtr="0">
            <a:spAutoFit/>
          </a:bodyPr>
          <a:lstStyle/>
          <a:p>
            <a:pPr marL="0" marR="0" lvl="0" indent="0" algn="l" rtl="0">
              <a:lnSpc>
                <a:spcPct val="120005"/>
              </a:lnSpc>
              <a:spcBef>
                <a:spcPts val="0"/>
              </a:spcBef>
              <a:spcAft>
                <a:spcPts val="0"/>
              </a:spcAft>
              <a:buNone/>
            </a:pPr>
            <a:r>
              <a:rPr lang="en-US" sz="11552" b="1">
                <a:latin typeface="DM Sans"/>
                <a:ea typeface="DM Sans"/>
                <a:cs typeface="DM Sans"/>
                <a:sym typeface="DM Sans"/>
              </a:rPr>
              <a:t>SWOT Analysis</a:t>
            </a:r>
            <a:endParaRPr/>
          </a:p>
        </p:txBody>
      </p:sp>
      <p:pic>
        <p:nvPicPr>
          <p:cNvPr id="3" name="Imagen 2">
            <a:extLst>
              <a:ext uri="{FF2B5EF4-FFF2-40B4-BE49-F238E27FC236}">
                <a16:creationId xmlns:a16="http://schemas.microsoft.com/office/drawing/2014/main" id="{5581A7AB-25BA-4F61-AF5A-40E4B720C93C}"/>
              </a:ext>
            </a:extLst>
          </p:cNvPr>
          <p:cNvPicPr>
            <a:picLocks noChangeAspect="1"/>
          </p:cNvPicPr>
          <p:nvPr/>
        </p:nvPicPr>
        <p:blipFill>
          <a:blip r:embed="rId3"/>
          <a:stretch>
            <a:fillRect/>
          </a:stretch>
        </p:blipFill>
        <p:spPr>
          <a:xfrm>
            <a:off x="14006485" y="428536"/>
            <a:ext cx="4067175" cy="43719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grpSp>
        <p:nvGrpSpPr>
          <p:cNvPr id="226" name="Google Shape;226;p22"/>
          <p:cNvGrpSpPr/>
          <p:nvPr/>
        </p:nvGrpSpPr>
        <p:grpSpPr>
          <a:xfrm>
            <a:off x="12540414" y="2626658"/>
            <a:ext cx="2929920" cy="2190066"/>
            <a:chOff x="6346" y="3798"/>
            <a:chExt cx="1976337" cy="1367680"/>
          </a:xfrm>
        </p:grpSpPr>
        <p:grpSp>
          <p:nvGrpSpPr>
            <p:cNvPr id="227" name="Google Shape;227;p22"/>
            <p:cNvGrpSpPr/>
            <p:nvPr/>
          </p:nvGrpSpPr>
          <p:grpSpPr>
            <a:xfrm>
              <a:off x="6346" y="3798"/>
              <a:ext cx="1976337" cy="1367680"/>
              <a:chOff x="15240" y="10160"/>
              <a:chExt cx="4746035" cy="3658985"/>
            </a:xfrm>
          </p:grpSpPr>
          <p:sp>
            <p:nvSpPr>
              <p:cNvPr id="228" name="Google Shape;228;p22"/>
              <p:cNvSpPr/>
              <p:nvPr/>
            </p:nvSpPr>
            <p:spPr>
              <a:xfrm>
                <a:off x="15240" y="248920"/>
                <a:ext cx="4746035" cy="3420225"/>
              </a:xfrm>
              <a:custGeom>
                <a:avLst/>
                <a:gdLst/>
                <a:ahLst/>
                <a:cxnLst/>
                <a:rect l="l" t="t" r="r" b="b"/>
                <a:pathLst>
                  <a:path w="4746035" h="3420225"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571865"/>
                      <a:pt x="21590" y="2763635"/>
                    </a:cubicBezTo>
                    <a:cubicBezTo>
                      <a:pt x="6350" y="3008745"/>
                      <a:pt x="0" y="3382125"/>
                      <a:pt x="0" y="3382125"/>
                    </a:cubicBezTo>
                    <a:cubicBezTo>
                      <a:pt x="204470" y="3412605"/>
                      <a:pt x="450850" y="3420225"/>
                      <a:pt x="657860" y="3417685"/>
                    </a:cubicBezTo>
                    <a:cubicBezTo>
                      <a:pt x="891540" y="3417685"/>
                      <a:pt x="3255238" y="3417685"/>
                      <a:pt x="3255238" y="3417685"/>
                    </a:cubicBezTo>
                    <a:lnTo>
                      <a:pt x="4704125" y="3403715"/>
                    </a:lnTo>
                    <a:cubicBezTo>
                      <a:pt x="4704125" y="3403715"/>
                      <a:pt x="4743495" y="2701405"/>
                      <a:pt x="4743495" y="2575675"/>
                    </a:cubicBezTo>
                    <a:cubicBezTo>
                      <a:pt x="4743495" y="2401685"/>
                      <a:pt x="4740955" y="803910"/>
                      <a:pt x="4743495" y="645160"/>
                    </a:cubicBezTo>
                    <a:close/>
                  </a:path>
                </a:pathLst>
              </a:custGeom>
              <a:solidFill>
                <a:srgbClr val="D2F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2"/>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35A1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0" name="Google Shape;230;p22"/>
            <p:cNvSpPr txBox="1"/>
            <p:nvPr/>
          </p:nvSpPr>
          <p:spPr>
            <a:xfrm>
              <a:off x="245380" y="529034"/>
              <a:ext cx="1497300" cy="317100"/>
            </a:xfrm>
            <a:prstGeom prst="rect">
              <a:avLst/>
            </a:prstGeom>
            <a:noFill/>
            <a:ln>
              <a:noFill/>
            </a:ln>
          </p:spPr>
          <p:txBody>
            <a:bodyPr spcFirstLastPara="1" wrap="square" lIns="0" tIns="0" rIns="0" bIns="0" anchor="t" anchorCtr="0">
              <a:spAutoFit/>
            </a:bodyPr>
            <a:lstStyle/>
            <a:p>
              <a:pPr marL="0" lvl="0" indent="0" algn="ctr" rtl="0">
                <a:lnSpc>
                  <a:spcPct val="79980"/>
                </a:lnSpc>
                <a:spcBef>
                  <a:spcPts val="0"/>
                </a:spcBef>
                <a:spcAft>
                  <a:spcPts val="0"/>
                </a:spcAft>
                <a:buNone/>
              </a:pPr>
              <a:r>
                <a:rPr lang="en-US" sz="2063">
                  <a:solidFill>
                    <a:schemeClr val="dk1"/>
                  </a:solidFill>
                  <a:latin typeface="Livvic"/>
                  <a:ea typeface="Livvic"/>
                  <a:cs typeface="Livvic"/>
                  <a:sym typeface="Livvic"/>
                </a:rPr>
                <a:t>Write your ideas here.</a:t>
              </a:r>
              <a:r>
                <a:rPr lang="en-US" sz="1750" b="0" i="0" u="none" strike="noStrike" cap="none">
                  <a:solidFill>
                    <a:srgbClr val="000000"/>
                  </a:solidFill>
                  <a:latin typeface="Livvic"/>
                  <a:ea typeface="Livvic"/>
                  <a:cs typeface="Livvic"/>
                  <a:sym typeface="Livvic"/>
                </a:rPr>
                <a:t>.</a:t>
              </a:r>
              <a:endParaRPr/>
            </a:p>
          </p:txBody>
        </p:sp>
      </p:grpSp>
      <p:grpSp>
        <p:nvGrpSpPr>
          <p:cNvPr id="231" name="Google Shape;231;p22"/>
          <p:cNvGrpSpPr/>
          <p:nvPr/>
        </p:nvGrpSpPr>
        <p:grpSpPr>
          <a:xfrm>
            <a:off x="5647562" y="2482673"/>
            <a:ext cx="2929920" cy="2333421"/>
            <a:chOff x="6346" y="3984"/>
            <a:chExt cx="1976337" cy="1457204"/>
          </a:xfrm>
        </p:grpSpPr>
        <p:grpSp>
          <p:nvGrpSpPr>
            <p:cNvPr id="232" name="Google Shape;232;p22"/>
            <p:cNvGrpSpPr/>
            <p:nvPr/>
          </p:nvGrpSpPr>
          <p:grpSpPr>
            <a:xfrm>
              <a:off x="6346" y="3984"/>
              <a:ext cx="1976337" cy="1457204"/>
              <a:chOff x="15240" y="10160"/>
              <a:chExt cx="4746035" cy="3716470"/>
            </a:xfrm>
          </p:grpSpPr>
          <p:sp>
            <p:nvSpPr>
              <p:cNvPr id="233" name="Google Shape;233;p22"/>
              <p:cNvSpPr/>
              <p:nvPr/>
            </p:nvSpPr>
            <p:spPr>
              <a:xfrm>
                <a:off x="15240" y="248920"/>
                <a:ext cx="4746035" cy="3477710"/>
              </a:xfrm>
              <a:custGeom>
                <a:avLst/>
                <a:gdLst/>
                <a:ahLst/>
                <a:cxnLst/>
                <a:rect l="l" t="t" r="r" b="b"/>
                <a:pathLst>
                  <a:path w="4746035" h="3477710"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29349"/>
                      <a:pt x="21590" y="2821120"/>
                    </a:cubicBezTo>
                    <a:cubicBezTo>
                      <a:pt x="6350" y="3066230"/>
                      <a:pt x="0" y="3439610"/>
                      <a:pt x="0" y="3439610"/>
                    </a:cubicBezTo>
                    <a:cubicBezTo>
                      <a:pt x="204470" y="3470089"/>
                      <a:pt x="450850" y="3477710"/>
                      <a:pt x="657860" y="3475169"/>
                    </a:cubicBezTo>
                    <a:cubicBezTo>
                      <a:pt x="891540" y="3475169"/>
                      <a:pt x="3255238" y="3475169"/>
                      <a:pt x="3255238" y="3475169"/>
                    </a:cubicBezTo>
                    <a:lnTo>
                      <a:pt x="4704125" y="3461200"/>
                    </a:lnTo>
                    <a:cubicBezTo>
                      <a:pt x="4704125" y="3461200"/>
                      <a:pt x="4743495" y="2758889"/>
                      <a:pt x="4743495" y="2633160"/>
                    </a:cubicBezTo>
                    <a:cubicBezTo>
                      <a:pt x="4743495" y="2459169"/>
                      <a:pt x="4740955" y="803910"/>
                      <a:pt x="4743495" y="645160"/>
                    </a:cubicBezTo>
                    <a:close/>
                  </a:path>
                </a:pathLst>
              </a:custGeom>
              <a:solidFill>
                <a:srgbClr val="FFE2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2"/>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FA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5" name="Google Shape;235;p22"/>
            <p:cNvSpPr txBox="1"/>
            <p:nvPr/>
          </p:nvSpPr>
          <p:spPr>
            <a:xfrm>
              <a:off x="245380" y="529034"/>
              <a:ext cx="1497300" cy="317100"/>
            </a:xfrm>
            <a:prstGeom prst="rect">
              <a:avLst/>
            </a:prstGeom>
            <a:noFill/>
            <a:ln>
              <a:noFill/>
            </a:ln>
          </p:spPr>
          <p:txBody>
            <a:bodyPr spcFirstLastPara="1" wrap="square" lIns="0" tIns="0" rIns="0" bIns="0" anchor="t" anchorCtr="0">
              <a:spAutoFit/>
            </a:bodyPr>
            <a:lstStyle/>
            <a:p>
              <a:pPr marL="0" lvl="0" indent="0" algn="ctr" rtl="0">
                <a:lnSpc>
                  <a:spcPct val="79980"/>
                </a:lnSpc>
                <a:spcBef>
                  <a:spcPts val="0"/>
                </a:spcBef>
                <a:spcAft>
                  <a:spcPts val="0"/>
                </a:spcAft>
                <a:buNone/>
              </a:pPr>
              <a:r>
                <a:rPr lang="en-US" sz="2063">
                  <a:solidFill>
                    <a:schemeClr val="dk1"/>
                  </a:solidFill>
                  <a:latin typeface="Livvic"/>
                  <a:ea typeface="Livvic"/>
                  <a:cs typeface="Livvic"/>
                  <a:sym typeface="Livvic"/>
                </a:rPr>
                <a:t>Write your ideas here.</a:t>
              </a:r>
              <a:endParaRPr/>
            </a:p>
          </p:txBody>
        </p:sp>
      </p:grpSp>
      <p:grpSp>
        <p:nvGrpSpPr>
          <p:cNvPr id="236" name="Google Shape;236;p22"/>
          <p:cNvGrpSpPr/>
          <p:nvPr/>
        </p:nvGrpSpPr>
        <p:grpSpPr>
          <a:xfrm>
            <a:off x="9129803" y="2626658"/>
            <a:ext cx="2929920" cy="2190066"/>
            <a:chOff x="6346" y="3798"/>
            <a:chExt cx="1976337" cy="1367680"/>
          </a:xfrm>
        </p:grpSpPr>
        <p:grpSp>
          <p:nvGrpSpPr>
            <p:cNvPr id="237" name="Google Shape;237;p22"/>
            <p:cNvGrpSpPr/>
            <p:nvPr/>
          </p:nvGrpSpPr>
          <p:grpSpPr>
            <a:xfrm>
              <a:off x="6346" y="3798"/>
              <a:ext cx="1976337" cy="1367680"/>
              <a:chOff x="15240" y="10160"/>
              <a:chExt cx="4746035" cy="3658985"/>
            </a:xfrm>
          </p:grpSpPr>
          <p:sp>
            <p:nvSpPr>
              <p:cNvPr id="238" name="Google Shape;238;p22"/>
              <p:cNvSpPr/>
              <p:nvPr/>
            </p:nvSpPr>
            <p:spPr>
              <a:xfrm>
                <a:off x="15240" y="248920"/>
                <a:ext cx="4746035" cy="3420225"/>
              </a:xfrm>
              <a:custGeom>
                <a:avLst/>
                <a:gdLst/>
                <a:ahLst/>
                <a:cxnLst/>
                <a:rect l="l" t="t" r="r" b="b"/>
                <a:pathLst>
                  <a:path w="4746035" h="3420225"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571865"/>
                      <a:pt x="21590" y="2763635"/>
                    </a:cubicBezTo>
                    <a:cubicBezTo>
                      <a:pt x="6350" y="3008745"/>
                      <a:pt x="0" y="3382125"/>
                      <a:pt x="0" y="3382125"/>
                    </a:cubicBezTo>
                    <a:cubicBezTo>
                      <a:pt x="204470" y="3412605"/>
                      <a:pt x="450850" y="3420225"/>
                      <a:pt x="657860" y="3417685"/>
                    </a:cubicBezTo>
                    <a:cubicBezTo>
                      <a:pt x="891540" y="3417685"/>
                      <a:pt x="3255238" y="3417685"/>
                      <a:pt x="3255238" y="3417685"/>
                    </a:cubicBezTo>
                    <a:lnTo>
                      <a:pt x="4704125" y="3403715"/>
                    </a:lnTo>
                    <a:cubicBezTo>
                      <a:pt x="4704125" y="3403715"/>
                      <a:pt x="4743495" y="2701405"/>
                      <a:pt x="4743495" y="2575675"/>
                    </a:cubicBezTo>
                    <a:cubicBezTo>
                      <a:pt x="4743495" y="2401685"/>
                      <a:pt x="4740955" y="803910"/>
                      <a:pt x="4743495" y="645160"/>
                    </a:cubicBezTo>
                    <a:close/>
                  </a:path>
                </a:pathLst>
              </a:custGeom>
              <a:solidFill>
                <a:srgbClr val="CAF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2"/>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43C4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22"/>
            <p:cNvSpPr txBox="1"/>
            <p:nvPr/>
          </p:nvSpPr>
          <p:spPr>
            <a:xfrm>
              <a:off x="245380" y="529034"/>
              <a:ext cx="1497300" cy="317100"/>
            </a:xfrm>
            <a:prstGeom prst="rect">
              <a:avLst/>
            </a:prstGeom>
            <a:noFill/>
            <a:ln>
              <a:noFill/>
            </a:ln>
          </p:spPr>
          <p:txBody>
            <a:bodyPr spcFirstLastPara="1" wrap="square" lIns="0" tIns="0" rIns="0" bIns="0" anchor="t" anchorCtr="0">
              <a:spAutoFit/>
            </a:bodyPr>
            <a:lstStyle/>
            <a:p>
              <a:pPr marL="0" lvl="0" indent="0" algn="ctr" rtl="0">
                <a:lnSpc>
                  <a:spcPct val="79980"/>
                </a:lnSpc>
                <a:spcBef>
                  <a:spcPts val="0"/>
                </a:spcBef>
                <a:spcAft>
                  <a:spcPts val="0"/>
                </a:spcAft>
                <a:buNone/>
              </a:pPr>
              <a:r>
                <a:rPr lang="en-US" sz="2063">
                  <a:solidFill>
                    <a:schemeClr val="dk1"/>
                  </a:solidFill>
                  <a:latin typeface="Livvic"/>
                  <a:ea typeface="Livvic"/>
                  <a:cs typeface="Livvic"/>
                  <a:sym typeface="Livvic"/>
                </a:rPr>
                <a:t>Write your ideas here.</a:t>
              </a:r>
              <a:endParaRPr sz="1750">
                <a:latin typeface="Livvic"/>
                <a:ea typeface="Livvic"/>
                <a:cs typeface="Livvic"/>
                <a:sym typeface="Livvic"/>
              </a:endParaRPr>
            </a:p>
          </p:txBody>
        </p:sp>
      </p:grpSp>
      <p:grpSp>
        <p:nvGrpSpPr>
          <p:cNvPr id="241" name="Google Shape;241;p22"/>
          <p:cNvGrpSpPr/>
          <p:nvPr/>
        </p:nvGrpSpPr>
        <p:grpSpPr>
          <a:xfrm>
            <a:off x="2244075" y="2482375"/>
            <a:ext cx="2929920" cy="2190066"/>
            <a:chOff x="6346" y="3798"/>
            <a:chExt cx="1976337" cy="1367680"/>
          </a:xfrm>
        </p:grpSpPr>
        <p:grpSp>
          <p:nvGrpSpPr>
            <p:cNvPr id="242" name="Google Shape;242;p22"/>
            <p:cNvGrpSpPr/>
            <p:nvPr/>
          </p:nvGrpSpPr>
          <p:grpSpPr>
            <a:xfrm>
              <a:off x="6346" y="3798"/>
              <a:ext cx="1976337" cy="1367680"/>
              <a:chOff x="15240" y="10160"/>
              <a:chExt cx="4746035" cy="3658985"/>
            </a:xfrm>
          </p:grpSpPr>
          <p:sp>
            <p:nvSpPr>
              <p:cNvPr id="243" name="Google Shape;243;p22"/>
              <p:cNvSpPr/>
              <p:nvPr/>
            </p:nvSpPr>
            <p:spPr>
              <a:xfrm>
                <a:off x="15240" y="248920"/>
                <a:ext cx="4746035" cy="3420225"/>
              </a:xfrm>
              <a:custGeom>
                <a:avLst/>
                <a:gdLst/>
                <a:ahLst/>
                <a:cxnLst/>
                <a:rect l="l" t="t" r="r" b="b"/>
                <a:pathLst>
                  <a:path w="4746035" h="3420225"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571865"/>
                      <a:pt x="21590" y="2763635"/>
                    </a:cubicBezTo>
                    <a:cubicBezTo>
                      <a:pt x="6350" y="3008745"/>
                      <a:pt x="0" y="3382125"/>
                      <a:pt x="0" y="3382125"/>
                    </a:cubicBezTo>
                    <a:cubicBezTo>
                      <a:pt x="204470" y="3412605"/>
                      <a:pt x="450850" y="3420225"/>
                      <a:pt x="657860" y="3417685"/>
                    </a:cubicBezTo>
                    <a:cubicBezTo>
                      <a:pt x="891540" y="3417685"/>
                      <a:pt x="3255238" y="3417685"/>
                      <a:pt x="3255238" y="3417685"/>
                    </a:cubicBezTo>
                    <a:lnTo>
                      <a:pt x="4704125" y="3403715"/>
                    </a:lnTo>
                    <a:cubicBezTo>
                      <a:pt x="4704125" y="3403715"/>
                      <a:pt x="4743495" y="2701405"/>
                      <a:pt x="4743495" y="2575675"/>
                    </a:cubicBezTo>
                    <a:cubicBezTo>
                      <a:pt x="4743495" y="2401685"/>
                      <a:pt x="4740955" y="803910"/>
                      <a:pt x="4743495" y="645160"/>
                    </a:cubicBezTo>
                    <a:close/>
                  </a:path>
                </a:pathLst>
              </a:custGeom>
              <a:solidFill>
                <a:srgbClr val="D2D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2"/>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5" name="Google Shape;245;p22"/>
            <p:cNvSpPr txBox="1"/>
            <p:nvPr/>
          </p:nvSpPr>
          <p:spPr>
            <a:xfrm>
              <a:off x="245380" y="529034"/>
              <a:ext cx="1497300" cy="317100"/>
            </a:xfrm>
            <a:prstGeom prst="rect">
              <a:avLst/>
            </a:prstGeom>
            <a:noFill/>
            <a:ln>
              <a:noFill/>
            </a:ln>
          </p:spPr>
          <p:txBody>
            <a:bodyPr spcFirstLastPara="1" wrap="square" lIns="0" tIns="0" rIns="0" bIns="0" anchor="t" anchorCtr="0">
              <a:spAutoFit/>
            </a:bodyPr>
            <a:lstStyle/>
            <a:p>
              <a:pPr marL="0" lvl="0" indent="0" algn="ctr" rtl="0">
                <a:lnSpc>
                  <a:spcPct val="79980"/>
                </a:lnSpc>
                <a:spcBef>
                  <a:spcPts val="0"/>
                </a:spcBef>
                <a:spcAft>
                  <a:spcPts val="0"/>
                </a:spcAft>
                <a:buNone/>
              </a:pPr>
              <a:r>
                <a:rPr lang="en-US" sz="2063">
                  <a:solidFill>
                    <a:schemeClr val="dk1"/>
                  </a:solidFill>
                  <a:latin typeface="Livvic"/>
                  <a:ea typeface="Livvic"/>
                  <a:cs typeface="Livvic"/>
                  <a:sym typeface="Livvic"/>
                </a:rPr>
                <a:t>Write your ideas here.</a:t>
              </a:r>
              <a:endParaRPr/>
            </a:p>
          </p:txBody>
        </p:sp>
      </p:grpSp>
      <p:pic>
        <p:nvPicPr>
          <p:cNvPr id="246" name="Google Shape;246;p22"/>
          <p:cNvPicPr preferRelativeResize="0"/>
          <p:nvPr/>
        </p:nvPicPr>
        <p:blipFill rotWithShape="1">
          <a:blip r:embed="rId3">
            <a:alphaModFix/>
          </a:blip>
          <a:srcRect/>
          <a:stretch/>
        </p:blipFill>
        <p:spPr>
          <a:xfrm rot="2832388">
            <a:off x="2773224" y="5656264"/>
            <a:ext cx="1870014" cy="1870014"/>
          </a:xfrm>
          <a:prstGeom prst="rect">
            <a:avLst/>
          </a:prstGeom>
          <a:noFill/>
          <a:ln>
            <a:noFill/>
          </a:ln>
        </p:spPr>
      </p:pic>
      <p:pic>
        <p:nvPicPr>
          <p:cNvPr id="247" name="Google Shape;247;p22"/>
          <p:cNvPicPr preferRelativeResize="0"/>
          <p:nvPr/>
        </p:nvPicPr>
        <p:blipFill rotWithShape="1">
          <a:blip r:embed="rId4">
            <a:alphaModFix/>
          </a:blip>
          <a:srcRect/>
          <a:stretch/>
        </p:blipFill>
        <p:spPr>
          <a:xfrm>
            <a:off x="13378511" y="5686019"/>
            <a:ext cx="1676169" cy="1810507"/>
          </a:xfrm>
          <a:prstGeom prst="rect">
            <a:avLst/>
          </a:prstGeom>
          <a:noFill/>
          <a:ln>
            <a:noFill/>
          </a:ln>
        </p:spPr>
      </p:pic>
      <p:pic>
        <p:nvPicPr>
          <p:cNvPr id="248" name="Google Shape;248;p22"/>
          <p:cNvPicPr preferRelativeResize="0"/>
          <p:nvPr/>
        </p:nvPicPr>
        <p:blipFill rotWithShape="1">
          <a:blip r:embed="rId5">
            <a:alphaModFix/>
          </a:blip>
          <a:srcRect/>
          <a:stretch/>
        </p:blipFill>
        <p:spPr>
          <a:xfrm>
            <a:off x="9667601" y="5686019"/>
            <a:ext cx="1852720" cy="2001208"/>
          </a:xfrm>
          <a:prstGeom prst="rect">
            <a:avLst/>
          </a:prstGeom>
          <a:noFill/>
          <a:ln>
            <a:noFill/>
          </a:ln>
        </p:spPr>
      </p:pic>
      <p:pic>
        <p:nvPicPr>
          <p:cNvPr id="249" name="Google Shape;249;p22"/>
          <p:cNvPicPr preferRelativeResize="0"/>
          <p:nvPr/>
        </p:nvPicPr>
        <p:blipFill rotWithShape="1">
          <a:blip r:embed="rId6">
            <a:alphaModFix/>
          </a:blip>
          <a:srcRect/>
          <a:stretch/>
        </p:blipFill>
        <p:spPr>
          <a:xfrm>
            <a:off x="6273631" y="5686019"/>
            <a:ext cx="1676169" cy="181050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3"/>
          <p:cNvSpPr txBox="1"/>
          <p:nvPr/>
        </p:nvSpPr>
        <p:spPr>
          <a:xfrm>
            <a:off x="11697861" y="3512613"/>
            <a:ext cx="4484400" cy="2541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1650">
                <a:latin typeface="DM Sans"/>
                <a:ea typeface="DM Sans"/>
                <a:cs typeface="DM Sans"/>
                <a:sym typeface="DM Sans"/>
              </a:rPr>
              <a:t>Write the relevant measurements in the notes.</a:t>
            </a:r>
            <a:endParaRPr/>
          </a:p>
        </p:txBody>
      </p:sp>
      <p:grpSp>
        <p:nvGrpSpPr>
          <p:cNvPr id="255" name="Google Shape;255;p23"/>
          <p:cNvGrpSpPr/>
          <p:nvPr/>
        </p:nvGrpSpPr>
        <p:grpSpPr>
          <a:xfrm>
            <a:off x="1842775" y="3462190"/>
            <a:ext cx="7301250" cy="3861216"/>
            <a:chOff x="0" y="76200"/>
            <a:chExt cx="9735000" cy="5148288"/>
          </a:xfrm>
        </p:grpSpPr>
        <p:sp>
          <p:nvSpPr>
            <p:cNvPr id="256" name="Google Shape;256;p23"/>
            <p:cNvSpPr txBox="1"/>
            <p:nvPr/>
          </p:nvSpPr>
          <p:spPr>
            <a:xfrm>
              <a:off x="0" y="76200"/>
              <a:ext cx="9735000" cy="1580400"/>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None/>
              </a:pPr>
              <a:r>
                <a:rPr lang="en-US" sz="7700" b="1">
                  <a:latin typeface="DM Sans"/>
                  <a:ea typeface="DM Sans"/>
                  <a:cs typeface="DM Sans"/>
                  <a:sym typeface="DM Sans"/>
                </a:rPr>
                <a:t>Measures</a:t>
              </a:r>
              <a:endParaRPr/>
            </a:p>
          </p:txBody>
        </p:sp>
        <p:sp>
          <p:nvSpPr>
            <p:cNvPr id="257" name="Google Shape;257;p23"/>
            <p:cNvSpPr txBox="1"/>
            <p:nvPr/>
          </p:nvSpPr>
          <p:spPr>
            <a:xfrm>
              <a:off x="0" y="1974288"/>
              <a:ext cx="9735000" cy="3250200"/>
            </a:xfrm>
            <a:prstGeom prst="rect">
              <a:avLst/>
            </a:prstGeom>
            <a:noFill/>
            <a:ln>
              <a:noFill/>
            </a:ln>
          </p:spPr>
          <p:txBody>
            <a:bodyPr spcFirstLastPara="1" wrap="square" lIns="0" tIns="0" rIns="0" bIns="0" anchor="t" anchorCtr="0">
              <a:spAutoFit/>
            </a:bodyPr>
            <a:lstStyle/>
            <a:p>
              <a:pPr marL="457200" marR="0" lvl="0" indent="-381000" algn="l" rtl="0">
                <a:lnSpc>
                  <a:spcPct val="139958"/>
                </a:lnSpc>
                <a:spcBef>
                  <a:spcPts val="0"/>
                </a:spcBef>
                <a:spcAft>
                  <a:spcPts val="0"/>
                </a:spcAft>
                <a:buSzPts val="2400"/>
                <a:buFont typeface="DM Sans"/>
                <a:buAutoNum type="arabicPeriod"/>
              </a:pPr>
              <a:r>
                <a:rPr lang="en-US" sz="2400">
                  <a:latin typeface="DM Sans"/>
                  <a:ea typeface="DM Sans"/>
                  <a:cs typeface="DM Sans"/>
                  <a:sym typeface="DM Sans"/>
                </a:rPr>
                <a:t>…</a:t>
              </a:r>
              <a:endParaRPr sz="2400">
                <a:latin typeface="DM Sans"/>
                <a:ea typeface="DM Sans"/>
                <a:cs typeface="DM Sans"/>
                <a:sym typeface="DM Sans"/>
              </a:endParaRPr>
            </a:p>
            <a:p>
              <a:pPr marL="457200" marR="0" lvl="0" indent="-381000" algn="l" rtl="0">
                <a:lnSpc>
                  <a:spcPct val="139958"/>
                </a:lnSpc>
                <a:spcBef>
                  <a:spcPts val="0"/>
                </a:spcBef>
                <a:spcAft>
                  <a:spcPts val="0"/>
                </a:spcAft>
                <a:buSzPts val="2400"/>
                <a:buFont typeface="DM Sans"/>
                <a:buAutoNum type="arabicPeriod"/>
              </a:pPr>
              <a:r>
                <a:rPr lang="en-US" sz="2400">
                  <a:latin typeface="DM Sans"/>
                  <a:ea typeface="DM Sans"/>
                  <a:cs typeface="DM Sans"/>
                  <a:sym typeface="DM Sans"/>
                </a:rPr>
                <a:t>..</a:t>
              </a:r>
              <a:endParaRPr sz="2400">
                <a:latin typeface="DM Sans"/>
                <a:ea typeface="DM Sans"/>
                <a:cs typeface="DM Sans"/>
                <a:sym typeface="DM Sans"/>
              </a:endParaRPr>
            </a:p>
            <a:p>
              <a:pPr marL="457200" marR="0" lvl="0" indent="-381000" algn="l" rtl="0">
                <a:lnSpc>
                  <a:spcPct val="139958"/>
                </a:lnSpc>
                <a:spcBef>
                  <a:spcPts val="0"/>
                </a:spcBef>
                <a:spcAft>
                  <a:spcPts val="0"/>
                </a:spcAft>
                <a:buSzPts val="2400"/>
                <a:buFont typeface="DM Sans"/>
                <a:buAutoNum type="arabicPeriod"/>
              </a:pPr>
              <a:r>
                <a:rPr lang="en-US" sz="2400">
                  <a:latin typeface="DM Sans"/>
                  <a:ea typeface="DM Sans"/>
                  <a:cs typeface="DM Sans"/>
                  <a:sym typeface="DM Sans"/>
                </a:rPr>
                <a:t>...</a:t>
              </a:r>
              <a:endParaRPr sz="2400">
                <a:latin typeface="DM Sans"/>
                <a:ea typeface="DM Sans"/>
                <a:cs typeface="DM Sans"/>
                <a:sym typeface="DM Sans"/>
              </a:endParaRPr>
            </a:p>
            <a:p>
              <a:pPr marL="457200" marR="0" lvl="0" indent="0" algn="l" rtl="0">
                <a:lnSpc>
                  <a:spcPct val="139958"/>
                </a:lnSpc>
                <a:spcBef>
                  <a:spcPts val="0"/>
                </a:spcBef>
                <a:spcAft>
                  <a:spcPts val="0"/>
                </a:spcAft>
                <a:buNone/>
              </a:pPr>
              <a:endParaRPr sz="2400">
                <a:latin typeface="DM Sans"/>
                <a:ea typeface="DM Sans"/>
                <a:cs typeface="DM Sans"/>
                <a:sym typeface="DM Sans"/>
              </a:endParaRPr>
            </a:p>
            <a:p>
              <a:pPr marL="0" marR="0" lvl="0" indent="0" algn="l" rtl="0">
                <a:lnSpc>
                  <a:spcPct val="139958"/>
                </a:lnSpc>
                <a:spcBef>
                  <a:spcPts val="0"/>
                </a:spcBef>
                <a:spcAft>
                  <a:spcPts val="0"/>
                </a:spcAft>
                <a:buNone/>
              </a:pPr>
              <a:endParaRPr sz="2400">
                <a:latin typeface="DM Sans"/>
                <a:ea typeface="DM Sans"/>
                <a:cs typeface="DM Sans"/>
                <a:sym typeface="DM Sans"/>
              </a:endParaRPr>
            </a:p>
          </p:txBody>
        </p:sp>
      </p:grpSp>
      <p:grpSp>
        <p:nvGrpSpPr>
          <p:cNvPr id="258" name="Google Shape;258;p23"/>
          <p:cNvGrpSpPr/>
          <p:nvPr/>
        </p:nvGrpSpPr>
        <p:grpSpPr>
          <a:xfrm>
            <a:off x="10724884" y="3405040"/>
            <a:ext cx="599377" cy="590430"/>
            <a:chOff x="0" y="0"/>
            <a:chExt cx="799169" cy="787240"/>
          </a:xfrm>
        </p:grpSpPr>
        <p:sp>
          <p:nvSpPr>
            <p:cNvPr id="259" name="Google Shape;259;p23"/>
            <p:cNvSpPr/>
            <p:nvPr/>
          </p:nvSpPr>
          <p:spPr>
            <a:xfrm>
              <a:off x="0" y="0"/>
              <a:ext cx="799169" cy="787240"/>
            </a:xfrm>
            <a:custGeom>
              <a:avLst/>
              <a:gdLst/>
              <a:ahLst/>
              <a:cxnLst/>
              <a:rect l="l" t="t" r="r" b="b"/>
              <a:pathLst>
                <a:path w="1276530" h="1257475" extrusionOk="0">
                  <a:moveTo>
                    <a:pt x="1152070" y="1257475"/>
                  </a:moveTo>
                  <a:lnTo>
                    <a:pt x="124460" y="1257475"/>
                  </a:lnTo>
                  <a:cubicBezTo>
                    <a:pt x="55880" y="1257475"/>
                    <a:pt x="0" y="1201595"/>
                    <a:pt x="0" y="1133015"/>
                  </a:cubicBezTo>
                  <a:lnTo>
                    <a:pt x="0" y="124460"/>
                  </a:lnTo>
                  <a:cubicBezTo>
                    <a:pt x="0" y="55880"/>
                    <a:pt x="55880" y="0"/>
                    <a:pt x="124460" y="0"/>
                  </a:cubicBezTo>
                  <a:lnTo>
                    <a:pt x="1152070" y="0"/>
                  </a:lnTo>
                  <a:cubicBezTo>
                    <a:pt x="1220650" y="0"/>
                    <a:pt x="1276530" y="55880"/>
                    <a:pt x="1276530" y="124460"/>
                  </a:cubicBezTo>
                  <a:lnTo>
                    <a:pt x="1276530" y="1133015"/>
                  </a:lnTo>
                  <a:cubicBezTo>
                    <a:pt x="1276530" y="1201595"/>
                    <a:pt x="1220650" y="1257475"/>
                    <a:pt x="1152070" y="1257475"/>
                  </a:cubicBez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3"/>
            <p:cNvSpPr txBox="1"/>
            <p:nvPr/>
          </p:nvSpPr>
          <p:spPr>
            <a:xfrm>
              <a:off x="199792" y="82840"/>
              <a:ext cx="399585" cy="568590"/>
            </a:xfrm>
            <a:prstGeom prst="rect">
              <a:avLst/>
            </a:prstGeom>
            <a:noFill/>
            <a:ln>
              <a:noFill/>
            </a:ln>
          </p:spPr>
          <p:txBody>
            <a:bodyPr spcFirstLastPara="1" wrap="square" lIns="0" tIns="0" rIns="0" bIns="0" anchor="t" anchorCtr="0">
              <a:spAutoFit/>
            </a:bodyPr>
            <a:lstStyle/>
            <a:p>
              <a:pPr marL="0" marR="0" lvl="0" indent="0" algn="ctr" rtl="0">
                <a:lnSpc>
                  <a:spcPct val="140023"/>
                </a:lnSpc>
                <a:spcBef>
                  <a:spcPts val="0"/>
                </a:spcBef>
                <a:spcAft>
                  <a:spcPts val="0"/>
                </a:spcAft>
                <a:buNone/>
              </a:pPr>
              <a:r>
                <a:rPr lang="en-US" sz="2516" b="1" i="0" u="none" strike="noStrike" cap="none">
                  <a:solidFill>
                    <a:srgbClr val="FFFFFF"/>
                  </a:solidFill>
                  <a:latin typeface="DM Sans"/>
                  <a:ea typeface="DM Sans"/>
                  <a:cs typeface="DM Sans"/>
                  <a:sym typeface="DM Sans"/>
                </a:rPr>
                <a:t>1</a:t>
              </a:r>
              <a:endParaRPr/>
            </a:p>
          </p:txBody>
        </p:sp>
      </p:grpSp>
      <p:grpSp>
        <p:nvGrpSpPr>
          <p:cNvPr id="261" name="Google Shape;261;p23"/>
          <p:cNvGrpSpPr/>
          <p:nvPr/>
        </p:nvGrpSpPr>
        <p:grpSpPr>
          <a:xfrm>
            <a:off x="16339986" y="2934176"/>
            <a:ext cx="1245793" cy="1055958"/>
            <a:chOff x="15240" y="10160"/>
            <a:chExt cx="4746035" cy="4272401"/>
          </a:xfrm>
        </p:grpSpPr>
        <p:sp>
          <p:nvSpPr>
            <p:cNvPr id="262" name="Google Shape;262;p23"/>
            <p:cNvSpPr/>
            <p:nvPr/>
          </p:nvSpPr>
          <p:spPr>
            <a:xfrm>
              <a:off x="15240" y="248920"/>
              <a:ext cx="4746035" cy="4033641"/>
            </a:xfrm>
            <a:custGeom>
              <a:avLst/>
              <a:gdLst/>
              <a:ahLst/>
              <a:cxnLst/>
              <a:rect l="l" t="t" r="r" b="b"/>
              <a:pathLst>
                <a:path w="4746035" h="4033641"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3185281"/>
                    <a:pt x="21590" y="3377051"/>
                  </a:cubicBezTo>
                  <a:cubicBezTo>
                    <a:pt x="6350" y="3622161"/>
                    <a:pt x="0" y="3995541"/>
                    <a:pt x="0" y="3995541"/>
                  </a:cubicBezTo>
                  <a:cubicBezTo>
                    <a:pt x="204470" y="4026021"/>
                    <a:pt x="450850" y="4033641"/>
                    <a:pt x="657860" y="4031101"/>
                  </a:cubicBezTo>
                  <a:cubicBezTo>
                    <a:pt x="891540" y="4031101"/>
                    <a:pt x="3255238" y="4031101"/>
                    <a:pt x="3255238" y="4031101"/>
                  </a:cubicBezTo>
                  <a:lnTo>
                    <a:pt x="4704125" y="4017131"/>
                  </a:lnTo>
                  <a:cubicBezTo>
                    <a:pt x="4704125" y="4017131"/>
                    <a:pt x="4743495" y="3314821"/>
                    <a:pt x="4743495" y="3189091"/>
                  </a:cubicBezTo>
                  <a:cubicBezTo>
                    <a:pt x="4743495" y="3015101"/>
                    <a:pt x="4740955" y="803910"/>
                    <a:pt x="4743495" y="645160"/>
                  </a:cubicBezTo>
                  <a:close/>
                </a:path>
              </a:pathLst>
            </a:custGeom>
            <a:solidFill>
              <a:srgbClr val="EAE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3"/>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4" name="Google Shape;264;p23"/>
          <p:cNvSpPr txBox="1"/>
          <p:nvPr/>
        </p:nvSpPr>
        <p:spPr>
          <a:xfrm>
            <a:off x="16490663" y="3333860"/>
            <a:ext cx="943800" cy="362400"/>
          </a:xfrm>
          <a:prstGeom prst="rect">
            <a:avLst/>
          </a:prstGeom>
          <a:noFill/>
          <a:ln>
            <a:noFill/>
          </a:ln>
        </p:spPr>
        <p:txBody>
          <a:bodyPr spcFirstLastPara="1" wrap="square" lIns="0" tIns="0" rIns="0" bIns="0" anchor="t" anchorCtr="0">
            <a:spAutoFit/>
          </a:bodyPr>
          <a:lstStyle/>
          <a:p>
            <a:pPr marL="0" lvl="0" indent="0" algn="ctr" rtl="0">
              <a:lnSpc>
                <a:spcPct val="80013"/>
              </a:lnSpc>
              <a:spcBef>
                <a:spcPts val="0"/>
              </a:spcBef>
              <a:spcAft>
                <a:spcPts val="0"/>
              </a:spcAft>
              <a:buClr>
                <a:schemeClr val="dk1"/>
              </a:buClr>
              <a:buFont typeface="Arial"/>
              <a:buNone/>
            </a:pPr>
            <a:r>
              <a:rPr lang="en-US" sz="1471">
                <a:solidFill>
                  <a:schemeClr val="dk1"/>
                </a:solidFill>
                <a:latin typeface="Livvic"/>
                <a:ea typeface="Livvic"/>
                <a:cs typeface="Livvic"/>
                <a:sym typeface="Livvic"/>
              </a:rPr>
              <a:t>Write your ideas here.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grpSp>
        <p:nvGrpSpPr>
          <p:cNvPr id="270" name="Google Shape;270;p24"/>
          <p:cNvGrpSpPr/>
          <p:nvPr/>
        </p:nvGrpSpPr>
        <p:grpSpPr>
          <a:xfrm rot="-599445">
            <a:off x="10569897" y="4314431"/>
            <a:ext cx="4241413" cy="1652138"/>
            <a:chOff x="12153" y="6903"/>
            <a:chExt cx="5655218" cy="2202851"/>
          </a:xfrm>
        </p:grpSpPr>
        <p:grpSp>
          <p:nvGrpSpPr>
            <p:cNvPr id="271" name="Google Shape;271;p24"/>
            <p:cNvGrpSpPr/>
            <p:nvPr/>
          </p:nvGrpSpPr>
          <p:grpSpPr>
            <a:xfrm>
              <a:off x="12153" y="6903"/>
              <a:ext cx="5655218" cy="2202851"/>
              <a:chOff x="15240" y="10160"/>
              <a:chExt cx="7091664" cy="3242434"/>
            </a:xfrm>
          </p:grpSpPr>
          <p:sp>
            <p:nvSpPr>
              <p:cNvPr id="272" name="Google Shape;272;p24"/>
              <p:cNvSpPr/>
              <p:nvPr/>
            </p:nvSpPr>
            <p:spPr>
              <a:xfrm>
                <a:off x="15240" y="248920"/>
                <a:ext cx="7091664" cy="3003674"/>
              </a:xfrm>
              <a:custGeom>
                <a:avLst/>
                <a:gdLst/>
                <a:ahLst/>
                <a:cxnLst/>
                <a:rect l="l" t="t" r="r" b="b"/>
                <a:pathLst>
                  <a:path w="7091664" h="3003674" extrusionOk="0">
                    <a:moveTo>
                      <a:pt x="7089124" y="645160"/>
                    </a:moveTo>
                    <a:cubicBezTo>
                      <a:pt x="7091664" y="488950"/>
                      <a:pt x="7070074" y="30480"/>
                      <a:pt x="7070074" y="30480"/>
                    </a:cubicBezTo>
                    <a:cubicBezTo>
                      <a:pt x="7070074" y="30480"/>
                      <a:pt x="6685264" y="40640"/>
                      <a:pt x="5222898" y="40640"/>
                    </a:cubicBezTo>
                    <a:cubicBezTo>
                      <a:pt x="4845021"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155314"/>
                      <a:pt x="21590" y="2347084"/>
                    </a:cubicBezTo>
                    <a:cubicBezTo>
                      <a:pt x="6350" y="2592194"/>
                      <a:pt x="0" y="2965574"/>
                      <a:pt x="0" y="2965574"/>
                    </a:cubicBezTo>
                    <a:cubicBezTo>
                      <a:pt x="204470" y="2996054"/>
                      <a:pt x="450850" y="3003674"/>
                      <a:pt x="657860" y="3001135"/>
                    </a:cubicBezTo>
                    <a:cubicBezTo>
                      <a:pt x="891540" y="3001135"/>
                      <a:pt x="4406683" y="3001135"/>
                      <a:pt x="4406683" y="3001135"/>
                    </a:cubicBezTo>
                    <a:lnTo>
                      <a:pt x="7049754" y="2987164"/>
                    </a:lnTo>
                    <a:cubicBezTo>
                      <a:pt x="7049754" y="2987164"/>
                      <a:pt x="7089124" y="2284854"/>
                      <a:pt x="7089124" y="2159124"/>
                    </a:cubicBezTo>
                    <a:cubicBezTo>
                      <a:pt x="7089124" y="1985134"/>
                      <a:pt x="7086584" y="803910"/>
                      <a:pt x="7089124" y="645160"/>
                    </a:cubicBezTo>
                    <a:close/>
                  </a:path>
                </a:pathLst>
              </a:custGeom>
              <a:solidFill>
                <a:srgbClr val="FFE2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FA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4" name="Google Shape;274;p24"/>
            <p:cNvSpPr txBox="1"/>
            <p:nvPr/>
          </p:nvSpPr>
          <p:spPr>
            <a:xfrm>
              <a:off x="700787" y="1246887"/>
              <a:ext cx="4275900" cy="507000"/>
            </a:xfrm>
            <a:prstGeom prst="rect">
              <a:avLst/>
            </a:prstGeom>
            <a:noFill/>
            <a:ln>
              <a:noFill/>
            </a:ln>
          </p:spPr>
          <p:txBody>
            <a:bodyPr spcFirstLastPara="1" wrap="square" lIns="0" tIns="0" rIns="0" bIns="0" anchor="t" anchorCtr="0">
              <a:spAutoFit/>
            </a:bodyPr>
            <a:lstStyle/>
            <a:p>
              <a:pPr marL="0" marR="0" lvl="0" indent="0" algn="ctr" rtl="0">
                <a:lnSpc>
                  <a:spcPct val="79987"/>
                </a:lnSpc>
                <a:spcBef>
                  <a:spcPts val="0"/>
                </a:spcBef>
                <a:spcAft>
                  <a:spcPts val="0"/>
                </a:spcAft>
                <a:buNone/>
              </a:pPr>
              <a:r>
                <a:rPr lang="en-US" sz="3088" b="0" i="0" u="none" strike="noStrike" cap="none">
                  <a:solidFill>
                    <a:srgbClr val="000000"/>
                  </a:solidFill>
                  <a:latin typeface="Livvic"/>
                  <a:ea typeface="Livvic"/>
                  <a:cs typeface="Livvic"/>
                  <a:sym typeface="Livvic"/>
                </a:rPr>
                <a:t>Co-educa</a:t>
              </a:r>
              <a:r>
                <a:rPr lang="en-US" sz="3088">
                  <a:latin typeface="Livvic"/>
                  <a:ea typeface="Livvic"/>
                  <a:cs typeface="Livvic"/>
                  <a:sym typeface="Livvic"/>
                </a:rPr>
                <a:t>tion</a:t>
              </a:r>
              <a:endParaRPr sz="3088" b="0" i="0" u="none" strike="noStrike" cap="none">
                <a:solidFill>
                  <a:srgbClr val="000000"/>
                </a:solidFill>
                <a:latin typeface="Livvic"/>
                <a:ea typeface="Livvic"/>
                <a:cs typeface="Livvic"/>
                <a:sym typeface="Livvic"/>
              </a:endParaRPr>
            </a:p>
          </p:txBody>
        </p:sp>
      </p:grpSp>
      <p:sp>
        <p:nvSpPr>
          <p:cNvPr id="275" name="Google Shape;275;p24"/>
          <p:cNvSpPr txBox="1"/>
          <p:nvPr/>
        </p:nvSpPr>
        <p:spPr>
          <a:xfrm>
            <a:off x="3356145" y="3637063"/>
            <a:ext cx="7542900" cy="4796700"/>
          </a:xfrm>
          <a:prstGeom prst="rect">
            <a:avLst/>
          </a:prstGeom>
          <a:noFill/>
          <a:ln>
            <a:noFill/>
          </a:ln>
        </p:spPr>
        <p:txBody>
          <a:bodyPr spcFirstLastPara="1" wrap="square" lIns="0" tIns="0" rIns="0" bIns="0" anchor="t" anchorCtr="0">
            <a:spAutoFit/>
          </a:bodyPr>
          <a:lstStyle/>
          <a:p>
            <a:pPr marL="0" marR="0" lvl="0" indent="0" algn="l" rtl="0">
              <a:lnSpc>
                <a:spcPct val="139995"/>
              </a:lnSpc>
              <a:spcBef>
                <a:spcPts val="0"/>
              </a:spcBef>
              <a:spcAft>
                <a:spcPts val="0"/>
              </a:spcAft>
              <a:buNone/>
            </a:pPr>
            <a:r>
              <a:rPr lang="en-US" sz="8201" b="1">
                <a:latin typeface="DM Sans"/>
                <a:ea typeface="DM Sans"/>
                <a:cs typeface="DM Sans"/>
                <a:sym typeface="DM Sans"/>
              </a:rPr>
              <a:t>Thank you for your participation!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p:nvPr/>
        </p:nvSpPr>
        <p:spPr>
          <a:xfrm>
            <a:off x="1028700" y="2618343"/>
            <a:ext cx="7228633" cy="5762248"/>
          </a:xfrm>
          <a:custGeom>
            <a:avLst/>
            <a:gdLst/>
            <a:ahLst/>
            <a:cxnLst/>
            <a:rect l="l" t="t" r="r" b="b"/>
            <a:pathLst>
              <a:path w="2366446" h="1886394" extrusionOk="0">
                <a:moveTo>
                  <a:pt x="2241986" y="1886394"/>
                </a:moveTo>
                <a:lnTo>
                  <a:pt x="124460" y="1886394"/>
                </a:lnTo>
                <a:cubicBezTo>
                  <a:pt x="55880" y="1886394"/>
                  <a:pt x="0" y="1830514"/>
                  <a:pt x="0" y="1761934"/>
                </a:cubicBezTo>
                <a:lnTo>
                  <a:pt x="0" y="124460"/>
                </a:lnTo>
                <a:cubicBezTo>
                  <a:pt x="0" y="55880"/>
                  <a:pt x="55880" y="0"/>
                  <a:pt x="124460" y="0"/>
                </a:cubicBezTo>
                <a:lnTo>
                  <a:pt x="2241986" y="0"/>
                </a:lnTo>
                <a:cubicBezTo>
                  <a:pt x="2310566" y="0"/>
                  <a:pt x="2366446" y="55880"/>
                  <a:pt x="2366446" y="124460"/>
                </a:cubicBezTo>
                <a:lnTo>
                  <a:pt x="2366446" y="1761934"/>
                </a:lnTo>
                <a:cubicBezTo>
                  <a:pt x="2366446" y="1830514"/>
                  <a:pt x="2310566" y="1886394"/>
                  <a:pt x="2241986" y="1886394"/>
                </a:cubicBezTo>
                <a:close/>
              </a:path>
            </a:pathLst>
          </a:custGeom>
          <a:solidFill>
            <a:srgbClr val="000000">
              <a:alpha val="2352"/>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 name="Google Shape;95;p14"/>
          <p:cNvGrpSpPr/>
          <p:nvPr/>
        </p:nvGrpSpPr>
        <p:grpSpPr>
          <a:xfrm rot="484141">
            <a:off x="9182830" y="2752669"/>
            <a:ext cx="1552140" cy="1565303"/>
            <a:chOff x="15240" y="10160"/>
            <a:chExt cx="3444240" cy="3688939"/>
          </a:xfrm>
        </p:grpSpPr>
        <p:sp>
          <p:nvSpPr>
            <p:cNvPr id="96" name="Google Shape;96;p14"/>
            <p:cNvSpPr/>
            <p:nvPr/>
          </p:nvSpPr>
          <p:spPr>
            <a:xfrm>
              <a:off x="15240" y="248920"/>
              <a:ext cx="3444240" cy="3450179"/>
            </a:xfrm>
            <a:custGeom>
              <a:avLst/>
              <a:gdLst/>
              <a:ahLst/>
              <a:cxnLst/>
              <a:rect l="l" t="t" r="r" b="b"/>
              <a:pathLst>
                <a:path w="3444240" h="3450179"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01819"/>
                    <a:pt x="21590" y="2793589"/>
                  </a:cubicBezTo>
                  <a:cubicBezTo>
                    <a:pt x="6350" y="3038699"/>
                    <a:pt x="0" y="3412079"/>
                    <a:pt x="0" y="3412079"/>
                  </a:cubicBezTo>
                  <a:cubicBezTo>
                    <a:pt x="204470" y="3442559"/>
                    <a:pt x="450850" y="3450179"/>
                    <a:pt x="657860" y="3447639"/>
                  </a:cubicBezTo>
                  <a:cubicBezTo>
                    <a:pt x="891540" y="3447639"/>
                    <a:pt x="2616200" y="3447639"/>
                    <a:pt x="2616200" y="3447639"/>
                  </a:cubicBezTo>
                  <a:lnTo>
                    <a:pt x="3402330" y="3433669"/>
                  </a:lnTo>
                  <a:cubicBezTo>
                    <a:pt x="3402330" y="3433669"/>
                    <a:pt x="3441700" y="2731359"/>
                    <a:pt x="3441700" y="2605629"/>
                  </a:cubicBezTo>
                  <a:cubicBezTo>
                    <a:pt x="3441700" y="2431639"/>
                    <a:pt x="3439160" y="803910"/>
                    <a:pt x="3441700" y="645160"/>
                  </a:cubicBezTo>
                  <a:close/>
                </a:path>
              </a:pathLst>
            </a:custGeom>
            <a:solidFill>
              <a:srgbClr val="FFE2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FA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14"/>
          <p:cNvGrpSpPr/>
          <p:nvPr/>
        </p:nvGrpSpPr>
        <p:grpSpPr>
          <a:xfrm>
            <a:off x="1491040" y="3230214"/>
            <a:ext cx="6284476" cy="1744740"/>
            <a:chOff x="0" y="-95250"/>
            <a:chExt cx="8379300" cy="2326320"/>
          </a:xfrm>
        </p:grpSpPr>
        <p:sp>
          <p:nvSpPr>
            <p:cNvPr id="99" name="Google Shape;99;p14"/>
            <p:cNvSpPr txBox="1"/>
            <p:nvPr/>
          </p:nvSpPr>
          <p:spPr>
            <a:xfrm>
              <a:off x="0" y="-95250"/>
              <a:ext cx="8379300" cy="1128600"/>
            </a:xfrm>
            <a:prstGeom prst="rect">
              <a:avLst/>
            </a:prstGeom>
            <a:noFill/>
            <a:ln>
              <a:noFill/>
            </a:ln>
          </p:spPr>
          <p:txBody>
            <a:bodyPr spcFirstLastPara="1" wrap="square" lIns="0" tIns="0" rIns="0" bIns="0" anchor="t" anchorCtr="0">
              <a:spAutoFit/>
            </a:bodyPr>
            <a:lstStyle/>
            <a:p>
              <a:pPr marL="0" marR="0" lvl="0" indent="0" algn="l" rtl="0">
                <a:lnSpc>
                  <a:spcPct val="140007"/>
                </a:lnSpc>
                <a:spcBef>
                  <a:spcPts val="0"/>
                </a:spcBef>
                <a:spcAft>
                  <a:spcPts val="0"/>
                </a:spcAft>
                <a:buNone/>
              </a:pPr>
              <a:r>
                <a:rPr lang="en-US" sz="5499" b="1" i="0" u="none" strike="noStrike" cap="none">
                  <a:solidFill>
                    <a:srgbClr val="000000"/>
                  </a:solidFill>
                  <a:latin typeface="DM Sans"/>
                  <a:ea typeface="DM Sans"/>
                  <a:cs typeface="DM Sans"/>
                  <a:sym typeface="DM Sans"/>
                </a:rPr>
                <a:t>Introduc</a:t>
              </a:r>
              <a:r>
                <a:rPr lang="en-US" sz="5499" b="1">
                  <a:latin typeface="DM Sans"/>
                  <a:ea typeface="DM Sans"/>
                  <a:cs typeface="DM Sans"/>
                  <a:sym typeface="DM Sans"/>
                </a:rPr>
                <a:t>tion</a:t>
              </a:r>
              <a:endParaRPr/>
            </a:p>
          </p:txBody>
        </p:sp>
        <p:sp>
          <p:nvSpPr>
            <p:cNvPr id="100" name="Google Shape;100;p14"/>
            <p:cNvSpPr txBox="1"/>
            <p:nvPr/>
          </p:nvSpPr>
          <p:spPr>
            <a:xfrm>
              <a:off x="0" y="1697458"/>
              <a:ext cx="8379247" cy="533612"/>
            </a:xfrm>
            <a:prstGeom prst="rect">
              <a:avLst/>
            </a:prstGeom>
            <a:noFill/>
            <a:ln>
              <a:noFill/>
            </a:ln>
          </p:spPr>
          <p:txBody>
            <a:bodyPr spcFirstLastPara="1" wrap="square" lIns="0" tIns="0" rIns="0" bIns="0" anchor="t" anchorCtr="0">
              <a:spAutoFit/>
            </a:bodyPr>
            <a:lstStyle/>
            <a:p>
              <a:pPr marL="0" marR="0" lvl="0" indent="0" algn="l" rtl="0">
                <a:lnSpc>
                  <a:spcPct val="186611"/>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
        <p:nvSpPr>
          <p:cNvPr id="101" name="Google Shape;101;p14"/>
          <p:cNvSpPr txBox="1"/>
          <p:nvPr/>
        </p:nvSpPr>
        <p:spPr>
          <a:xfrm>
            <a:off x="1203291" y="5451842"/>
            <a:ext cx="6870300" cy="30384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chemeClr val="dk1"/>
              </a:buClr>
              <a:buSzPts val="1100"/>
              <a:buFont typeface="Arial"/>
              <a:buNone/>
            </a:pPr>
            <a:r>
              <a:rPr lang="en-US" sz="2100">
                <a:latin typeface="DM Sans"/>
                <a:ea typeface="DM Sans"/>
                <a:cs typeface="DM Sans"/>
                <a:sym typeface="DM Sans"/>
              </a:rPr>
              <a:t>The objective of this task is to create a co-educational and inclusive environment as part of the STEAM-Labs. </a:t>
            </a:r>
            <a:endParaRPr sz="2100">
              <a:latin typeface="DM Sans"/>
              <a:ea typeface="DM Sans"/>
              <a:cs typeface="DM Sans"/>
              <a:sym typeface="DM Sans"/>
            </a:endParaRPr>
          </a:p>
          <a:p>
            <a:pPr marL="0" marR="0" lvl="0" indent="0" algn="l" rtl="0">
              <a:lnSpc>
                <a:spcPct val="140000"/>
              </a:lnSpc>
              <a:spcBef>
                <a:spcPts val="0"/>
              </a:spcBef>
              <a:spcAft>
                <a:spcPts val="0"/>
              </a:spcAft>
              <a:buClr>
                <a:schemeClr val="dk1"/>
              </a:buClr>
              <a:buSzPts val="1100"/>
              <a:buFont typeface="Arial"/>
              <a:buNone/>
            </a:pPr>
            <a:endParaRPr sz="2100">
              <a:latin typeface="DM Sans"/>
              <a:ea typeface="DM Sans"/>
              <a:cs typeface="DM Sans"/>
              <a:sym typeface="DM Sans"/>
            </a:endParaRPr>
          </a:p>
          <a:p>
            <a:pPr marL="0" marR="0" lvl="0" indent="0" algn="l" rtl="0">
              <a:lnSpc>
                <a:spcPct val="140000"/>
              </a:lnSpc>
              <a:spcBef>
                <a:spcPts val="0"/>
              </a:spcBef>
              <a:spcAft>
                <a:spcPts val="0"/>
              </a:spcAft>
              <a:buClr>
                <a:schemeClr val="dk1"/>
              </a:buClr>
              <a:buSzPts val="1100"/>
              <a:buFont typeface="Arial"/>
              <a:buNone/>
            </a:pPr>
            <a:r>
              <a:rPr lang="en-US" sz="2100">
                <a:latin typeface="DM Sans"/>
                <a:ea typeface="DM Sans"/>
                <a:cs typeface="DM Sans"/>
                <a:sym typeface="DM Sans"/>
              </a:rPr>
              <a:t>As teachers, our work will consist of analyzing and proposing actions to ensure co-educational and inclusive practices in the STEAM-Labs.</a:t>
            </a:r>
            <a:endParaRPr sz="2100">
              <a:latin typeface="DM Sans"/>
              <a:ea typeface="DM Sans"/>
              <a:cs typeface="DM Sans"/>
              <a:sym typeface="DM Sans"/>
            </a:endParaRPr>
          </a:p>
          <a:p>
            <a:pPr marL="0" marR="0" lvl="0" indent="0" algn="l" rtl="0">
              <a:lnSpc>
                <a:spcPct val="140000"/>
              </a:lnSpc>
              <a:spcBef>
                <a:spcPts val="0"/>
              </a:spcBef>
              <a:spcAft>
                <a:spcPts val="0"/>
              </a:spcAft>
              <a:buNone/>
            </a:pPr>
            <a:endParaRPr sz="2100">
              <a:latin typeface="DM Sans"/>
              <a:ea typeface="DM Sans"/>
              <a:cs typeface="DM Sans"/>
              <a:sym typeface="DM Sans"/>
            </a:endParaRPr>
          </a:p>
        </p:txBody>
      </p:sp>
      <p:grpSp>
        <p:nvGrpSpPr>
          <p:cNvPr id="102" name="Google Shape;102;p14"/>
          <p:cNvGrpSpPr/>
          <p:nvPr/>
        </p:nvGrpSpPr>
        <p:grpSpPr>
          <a:xfrm rot="-546707">
            <a:off x="11404924" y="2923837"/>
            <a:ext cx="1552140" cy="1565304"/>
            <a:chOff x="15240" y="10160"/>
            <a:chExt cx="3444240" cy="3688939"/>
          </a:xfrm>
        </p:grpSpPr>
        <p:sp>
          <p:nvSpPr>
            <p:cNvPr id="103" name="Google Shape;103;p14"/>
            <p:cNvSpPr/>
            <p:nvPr/>
          </p:nvSpPr>
          <p:spPr>
            <a:xfrm>
              <a:off x="15240" y="248920"/>
              <a:ext cx="3444240" cy="3450179"/>
            </a:xfrm>
            <a:custGeom>
              <a:avLst/>
              <a:gdLst/>
              <a:ahLst/>
              <a:cxnLst/>
              <a:rect l="l" t="t" r="r" b="b"/>
              <a:pathLst>
                <a:path w="3444240" h="3450179"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01819"/>
                    <a:pt x="21590" y="2793589"/>
                  </a:cubicBezTo>
                  <a:cubicBezTo>
                    <a:pt x="6350" y="3038699"/>
                    <a:pt x="0" y="3412079"/>
                    <a:pt x="0" y="3412079"/>
                  </a:cubicBezTo>
                  <a:cubicBezTo>
                    <a:pt x="204470" y="3442559"/>
                    <a:pt x="450850" y="3450179"/>
                    <a:pt x="657860" y="3447639"/>
                  </a:cubicBezTo>
                  <a:cubicBezTo>
                    <a:pt x="891540" y="3447639"/>
                    <a:pt x="2616200" y="3447639"/>
                    <a:pt x="2616200" y="3447639"/>
                  </a:cubicBezTo>
                  <a:lnTo>
                    <a:pt x="3402330" y="3433669"/>
                  </a:lnTo>
                  <a:cubicBezTo>
                    <a:pt x="3402330" y="3433669"/>
                    <a:pt x="3441700" y="2731359"/>
                    <a:pt x="3441700" y="2605629"/>
                  </a:cubicBezTo>
                  <a:cubicBezTo>
                    <a:pt x="3441700" y="2431639"/>
                    <a:pt x="3439160" y="803910"/>
                    <a:pt x="3441700" y="645160"/>
                  </a:cubicBezTo>
                  <a:close/>
                </a:path>
              </a:pathLst>
            </a:custGeom>
            <a:solidFill>
              <a:srgbClr val="CAF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43C4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 name="Google Shape;105;p14"/>
          <p:cNvGrpSpPr/>
          <p:nvPr/>
        </p:nvGrpSpPr>
        <p:grpSpPr>
          <a:xfrm rot="-546707">
            <a:off x="9194183" y="4890065"/>
            <a:ext cx="1552140" cy="1565304"/>
            <a:chOff x="15240" y="10160"/>
            <a:chExt cx="3444240" cy="3688939"/>
          </a:xfrm>
        </p:grpSpPr>
        <p:sp>
          <p:nvSpPr>
            <p:cNvPr id="106" name="Google Shape;106;p14"/>
            <p:cNvSpPr/>
            <p:nvPr/>
          </p:nvSpPr>
          <p:spPr>
            <a:xfrm>
              <a:off x="15240" y="248920"/>
              <a:ext cx="3444240" cy="3450179"/>
            </a:xfrm>
            <a:custGeom>
              <a:avLst/>
              <a:gdLst/>
              <a:ahLst/>
              <a:cxnLst/>
              <a:rect l="l" t="t" r="r" b="b"/>
              <a:pathLst>
                <a:path w="3444240" h="3450179"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01819"/>
                    <a:pt x="21590" y="2793589"/>
                  </a:cubicBezTo>
                  <a:cubicBezTo>
                    <a:pt x="6350" y="3038699"/>
                    <a:pt x="0" y="3412079"/>
                    <a:pt x="0" y="3412079"/>
                  </a:cubicBezTo>
                  <a:cubicBezTo>
                    <a:pt x="204470" y="3442559"/>
                    <a:pt x="450850" y="3450179"/>
                    <a:pt x="657860" y="3447639"/>
                  </a:cubicBezTo>
                  <a:cubicBezTo>
                    <a:pt x="891540" y="3447639"/>
                    <a:pt x="2616200" y="3447639"/>
                    <a:pt x="2616200" y="3447639"/>
                  </a:cubicBezTo>
                  <a:lnTo>
                    <a:pt x="3402330" y="3433669"/>
                  </a:lnTo>
                  <a:cubicBezTo>
                    <a:pt x="3402330" y="3433669"/>
                    <a:pt x="3441700" y="2731359"/>
                    <a:pt x="3441700" y="2605629"/>
                  </a:cubicBezTo>
                  <a:cubicBezTo>
                    <a:pt x="3441700" y="2431639"/>
                    <a:pt x="3439160" y="803910"/>
                    <a:pt x="3441700" y="645160"/>
                  </a:cubicBezTo>
                  <a:close/>
                </a:path>
              </a:pathLst>
            </a:custGeom>
            <a:solidFill>
              <a:srgbClr val="D2D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541F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08;p14"/>
          <p:cNvGrpSpPr/>
          <p:nvPr/>
        </p:nvGrpSpPr>
        <p:grpSpPr>
          <a:xfrm rot="484141">
            <a:off x="13751223" y="2912069"/>
            <a:ext cx="1552140" cy="1565303"/>
            <a:chOff x="15240" y="10160"/>
            <a:chExt cx="3444240" cy="3688939"/>
          </a:xfrm>
        </p:grpSpPr>
        <p:sp>
          <p:nvSpPr>
            <p:cNvPr id="109" name="Google Shape;109;p14"/>
            <p:cNvSpPr/>
            <p:nvPr/>
          </p:nvSpPr>
          <p:spPr>
            <a:xfrm>
              <a:off x="15240" y="248920"/>
              <a:ext cx="3444240" cy="3450179"/>
            </a:xfrm>
            <a:custGeom>
              <a:avLst/>
              <a:gdLst/>
              <a:ahLst/>
              <a:cxnLst/>
              <a:rect l="l" t="t" r="r" b="b"/>
              <a:pathLst>
                <a:path w="3444240" h="3450179"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01819"/>
                    <a:pt x="21590" y="2793589"/>
                  </a:cubicBezTo>
                  <a:cubicBezTo>
                    <a:pt x="6350" y="3038699"/>
                    <a:pt x="0" y="3412079"/>
                    <a:pt x="0" y="3412079"/>
                  </a:cubicBezTo>
                  <a:cubicBezTo>
                    <a:pt x="204470" y="3442559"/>
                    <a:pt x="450850" y="3450179"/>
                    <a:pt x="657860" y="3447639"/>
                  </a:cubicBezTo>
                  <a:cubicBezTo>
                    <a:pt x="891540" y="3447639"/>
                    <a:pt x="2616200" y="3447639"/>
                    <a:pt x="2616200" y="3447639"/>
                  </a:cubicBezTo>
                  <a:lnTo>
                    <a:pt x="3402330" y="3433669"/>
                  </a:lnTo>
                  <a:cubicBezTo>
                    <a:pt x="3402330" y="3433669"/>
                    <a:pt x="3441700" y="2731359"/>
                    <a:pt x="3441700" y="2605629"/>
                  </a:cubicBezTo>
                  <a:cubicBezTo>
                    <a:pt x="3441700" y="2431639"/>
                    <a:pt x="3439160" y="803910"/>
                    <a:pt x="3441700" y="645160"/>
                  </a:cubicBezTo>
                  <a:close/>
                </a:path>
              </a:pathLst>
            </a:custGeom>
            <a:solidFill>
              <a:srgbClr val="FFF3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F63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111;p14"/>
          <p:cNvGrpSpPr/>
          <p:nvPr/>
        </p:nvGrpSpPr>
        <p:grpSpPr>
          <a:xfrm rot="484141">
            <a:off x="11736981" y="4878297"/>
            <a:ext cx="1552140" cy="1565303"/>
            <a:chOff x="15240" y="10160"/>
            <a:chExt cx="3444240" cy="3688939"/>
          </a:xfrm>
        </p:grpSpPr>
        <p:sp>
          <p:nvSpPr>
            <p:cNvPr id="112" name="Google Shape;112;p14"/>
            <p:cNvSpPr/>
            <p:nvPr/>
          </p:nvSpPr>
          <p:spPr>
            <a:xfrm>
              <a:off x="15240" y="248920"/>
              <a:ext cx="3444240" cy="3450179"/>
            </a:xfrm>
            <a:custGeom>
              <a:avLst/>
              <a:gdLst/>
              <a:ahLst/>
              <a:cxnLst/>
              <a:rect l="l" t="t" r="r" b="b"/>
              <a:pathLst>
                <a:path w="3444240" h="3450179"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01819"/>
                    <a:pt x="21590" y="2793589"/>
                  </a:cubicBezTo>
                  <a:cubicBezTo>
                    <a:pt x="6350" y="3038699"/>
                    <a:pt x="0" y="3412079"/>
                    <a:pt x="0" y="3412079"/>
                  </a:cubicBezTo>
                  <a:cubicBezTo>
                    <a:pt x="204470" y="3442559"/>
                    <a:pt x="450850" y="3450179"/>
                    <a:pt x="657860" y="3447639"/>
                  </a:cubicBezTo>
                  <a:cubicBezTo>
                    <a:pt x="891540" y="3447639"/>
                    <a:pt x="2616200" y="3447639"/>
                    <a:pt x="2616200" y="3447639"/>
                  </a:cubicBezTo>
                  <a:lnTo>
                    <a:pt x="3402330" y="3433669"/>
                  </a:lnTo>
                  <a:cubicBezTo>
                    <a:pt x="3402330" y="3433669"/>
                    <a:pt x="3441700" y="2731359"/>
                    <a:pt x="3441700" y="2605629"/>
                  </a:cubicBezTo>
                  <a:cubicBezTo>
                    <a:pt x="3441700" y="2431639"/>
                    <a:pt x="3439160" y="803910"/>
                    <a:pt x="3441700" y="645160"/>
                  </a:cubicBezTo>
                  <a:close/>
                </a:path>
              </a:pathLst>
            </a:cu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FCC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 name="Google Shape;114;p14"/>
          <p:cNvGrpSpPr/>
          <p:nvPr/>
        </p:nvGrpSpPr>
        <p:grpSpPr>
          <a:xfrm rot="-546707">
            <a:off x="13928245" y="4984704"/>
            <a:ext cx="1552140" cy="1565304"/>
            <a:chOff x="15240" y="10160"/>
            <a:chExt cx="3444240" cy="3688939"/>
          </a:xfrm>
        </p:grpSpPr>
        <p:sp>
          <p:nvSpPr>
            <p:cNvPr id="115" name="Google Shape;115;p14"/>
            <p:cNvSpPr/>
            <p:nvPr/>
          </p:nvSpPr>
          <p:spPr>
            <a:xfrm>
              <a:off x="15240" y="248920"/>
              <a:ext cx="3444240" cy="3450179"/>
            </a:xfrm>
            <a:custGeom>
              <a:avLst/>
              <a:gdLst/>
              <a:ahLst/>
              <a:cxnLst/>
              <a:rect l="l" t="t" r="r" b="b"/>
              <a:pathLst>
                <a:path w="3444240" h="3450179"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01819"/>
                    <a:pt x="21590" y="2793589"/>
                  </a:cubicBezTo>
                  <a:cubicBezTo>
                    <a:pt x="6350" y="3038699"/>
                    <a:pt x="0" y="3412079"/>
                    <a:pt x="0" y="3412079"/>
                  </a:cubicBezTo>
                  <a:cubicBezTo>
                    <a:pt x="204470" y="3442559"/>
                    <a:pt x="450850" y="3450179"/>
                    <a:pt x="657860" y="3447639"/>
                  </a:cubicBezTo>
                  <a:cubicBezTo>
                    <a:pt x="891540" y="3447639"/>
                    <a:pt x="2616200" y="3447639"/>
                    <a:pt x="2616200" y="3447639"/>
                  </a:cubicBezTo>
                  <a:lnTo>
                    <a:pt x="3402330" y="3433669"/>
                  </a:lnTo>
                  <a:cubicBezTo>
                    <a:pt x="3402330" y="3433669"/>
                    <a:pt x="3441700" y="2731359"/>
                    <a:pt x="3441700" y="2605629"/>
                  </a:cubicBezTo>
                  <a:cubicBezTo>
                    <a:pt x="3441700" y="2431639"/>
                    <a:pt x="3439160" y="803910"/>
                    <a:pt x="3441700" y="645160"/>
                  </a:cubicBezTo>
                  <a:close/>
                </a:path>
              </a:pathLst>
            </a:custGeom>
            <a:solidFill>
              <a:srgbClr val="EBF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35A1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7" name="Google Shape;117;p14"/>
          <p:cNvGrpSpPr/>
          <p:nvPr/>
        </p:nvGrpSpPr>
        <p:grpSpPr>
          <a:xfrm rot="484141">
            <a:off x="15991552" y="3095516"/>
            <a:ext cx="1552140" cy="1565303"/>
            <a:chOff x="15240" y="10160"/>
            <a:chExt cx="3444240" cy="3688939"/>
          </a:xfrm>
        </p:grpSpPr>
        <p:sp>
          <p:nvSpPr>
            <p:cNvPr id="118" name="Google Shape;118;p14"/>
            <p:cNvSpPr/>
            <p:nvPr/>
          </p:nvSpPr>
          <p:spPr>
            <a:xfrm>
              <a:off x="15240" y="248920"/>
              <a:ext cx="3444240" cy="3450179"/>
            </a:xfrm>
            <a:custGeom>
              <a:avLst/>
              <a:gdLst/>
              <a:ahLst/>
              <a:cxnLst/>
              <a:rect l="l" t="t" r="r" b="b"/>
              <a:pathLst>
                <a:path w="3444240" h="3450179"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01819"/>
                    <a:pt x="21590" y="2793589"/>
                  </a:cubicBezTo>
                  <a:cubicBezTo>
                    <a:pt x="6350" y="3038699"/>
                    <a:pt x="0" y="3412079"/>
                    <a:pt x="0" y="3412079"/>
                  </a:cubicBezTo>
                  <a:cubicBezTo>
                    <a:pt x="204470" y="3442559"/>
                    <a:pt x="450850" y="3450179"/>
                    <a:pt x="657860" y="3447639"/>
                  </a:cubicBezTo>
                  <a:cubicBezTo>
                    <a:pt x="891540" y="3447639"/>
                    <a:pt x="2616200" y="3447639"/>
                    <a:pt x="2616200" y="3447639"/>
                  </a:cubicBezTo>
                  <a:lnTo>
                    <a:pt x="3402330" y="3433669"/>
                  </a:lnTo>
                  <a:cubicBezTo>
                    <a:pt x="3402330" y="3433669"/>
                    <a:pt x="3441700" y="2731359"/>
                    <a:pt x="3441700" y="2605629"/>
                  </a:cubicBezTo>
                  <a:cubicBezTo>
                    <a:pt x="3441700" y="2431639"/>
                    <a:pt x="3439160" y="803910"/>
                    <a:pt x="3441700" y="645160"/>
                  </a:cubicBezTo>
                  <a:close/>
                </a:path>
              </a:pathLst>
            </a:custGeom>
            <a:solidFill>
              <a:srgbClr val="FFBD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4"/>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49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0" name="Google Shape;120;p14"/>
          <p:cNvGrpSpPr/>
          <p:nvPr/>
        </p:nvGrpSpPr>
        <p:grpSpPr>
          <a:xfrm>
            <a:off x="10158821" y="7089500"/>
            <a:ext cx="6681823" cy="2031525"/>
            <a:chOff x="-2695991" y="-95266"/>
            <a:chExt cx="8909100" cy="2708700"/>
          </a:xfrm>
        </p:grpSpPr>
        <p:sp>
          <p:nvSpPr>
            <p:cNvPr id="121" name="Google Shape;121;p14"/>
            <p:cNvSpPr txBox="1"/>
            <p:nvPr/>
          </p:nvSpPr>
          <p:spPr>
            <a:xfrm>
              <a:off x="-2695991" y="-95266"/>
              <a:ext cx="8909100" cy="2708700"/>
            </a:xfrm>
            <a:prstGeom prst="rect">
              <a:avLst/>
            </a:prstGeom>
            <a:noFill/>
            <a:ln>
              <a:noFill/>
            </a:ln>
          </p:spPr>
          <p:txBody>
            <a:bodyPr spcFirstLastPara="1" wrap="square" lIns="0" tIns="0" rIns="0" bIns="0" anchor="t" anchorCtr="0">
              <a:spAutoFit/>
            </a:bodyPr>
            <a:lstStyle/>
            <a:p>
              <a:pPr marL="0" marR="0" lvl="0" indent="0" algn="l" rtl="0">
                <a:lnSpc>
                  <a:spcPct val="140007"/>
                </a:lnSpc>
                <a:spcBef>
                  <a:spcPts val="0"/>
                </a:spcBef>
                <a:spcAft>
                  <a:spcPts val="0"/>
                </a:spcAft>
                <a:buNone/>
              </a:pPr>
              <a:r>
                <a:rPr lang="en-US" sz="5499" b="1">
                  <a:latin typeface="DM Sans"/>
                  <a:ea typeface="DM Sans"/>
                  <a:cs typeface="DM Sans"/>
                  <a:sym typeface="DM Sans"/>
                </a:rPr>
                <a:t>Put your names in this post-its</a:t>
              </a:r>
              <a:endParaRPr/>
            </a:p>
          </p:txBody>
        </p:sp>
        <p:sp>
          <p:nvSpPr>
            <p:cNvPr id="122" name="Google Shape;122;p14"/>
            <p:cNvSpPr txBox="1"/>
            <p:nvPr/>
          </p:nvSpPr>
          <p:spPr>
            <a:xfrm>
              <a:off x="0" y="1691888"/>
              <a:ext cx="3323090" cy="533612"/>
            </a:xfrm>
            <a:prstGeom prst="rect">
              <a:avLst/>
            </a:prstGeom>
            <a:noFill/>
            <a:ln>
              <a:noFill/>
            </a:ln>
          </p:spPr>
          <p:txBody>
            <a:bodyPr spcFirstLastPara="1" wrap="square" lIns="0" tIns="0" rIns="0" bIns="0" anchor="t" anchorCtr="0">
              <a:spAutoFit/>
            </a:bodyPr>
            <a:lstStyle/>
            <a:p>
              <a:pPr marL="0" marR="0" lvl="0" indent="0" algn="l" rtl="0">
                <a:lnSpc>
                  <a:spcPct val="186611"/>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5"/>
          <p:cNvSpPr txBox="1"/>
          <p:nvPr/>
        </p:nvSpPr>
        <p:spPr>
          <a:xfrm>
            <a:off x="3084403" y="3328275"/>
            <a:ext cx="6257700" cy="3541800"/>
          </a:xfrm>
          <a:prstGeom prst="rect">
            <a:avLst/>
          </a:prstGeom>
          <a:noFill/>
          <a:ln>
            <a:noFill/>
          </a:ln>
        </p:spPr>
        <p:txBody>
          <a:bodyPr spcFirstLastPara="1" wrap="square" lIns="0" tIns="0" rIns="0" bIns="0" anchor="t" anchorCtr="0">
            <a:spAutoFit/>
          </a:bodyPr>
          <a:lstStyle/>
          <a:p>
            <a:pPr marL="0" marR="0" lvl="0" indent="0" algn="l" rtl="0">
              <a:lnSpc>
                <a:spcPct val="139997"/>
              </a:lnSpc>
              <a:spcBef>
                <a:spcPts val="0"/>
              </a:spcBef>
              <a:spcAft>
                <a:spcPts val="0"/>
              </a:spcAft>
              <a:buNone/>
            </a:pPr>
            <a:r>
              <a:rPr lang="en-US" sz="9588" b="1">
                <a:latin typeface="DM Sans"/>
                <a:ea typeface="DM Sans"/>
                <a:cs typeface="DM Sans"/>
                <a:sym typeface="DM Sans"/>
              </a:rPr>
              <a:t>Let's go there!</a:t>
            </a:r>
            <a:endParaRPr/>
          </a:p>
        </p:txBody>
      </p:sp>
      <p:pic>
        <p:nvPicPr>
          <p:cNvPr id="128" name="Google Shape;128;p15"/>
          <p:cNvPicPr preferRelativeResize="0"/>
          <p:nvPr/>
        </p:nvPicPr>
        <p:blipFill rotWithShape="1">
          <a:blip r:embed="rId3">
            <a:alphaModFix/>
          </a:blip>
          <a:srcRect t="14929"/>
          <a:stretch/>
        </p:blipFill>
        <p:spPr>
          <a:xfrm>
            <a:off x="10072475" y="1615140"/>
            <a:ext cx="7280850" cy="6968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6"/>
          <p:cNvSpPr txBox="1"/>
          <p:nvPr/>
        </p:nvSpPr>
        <p:spPr>
          <a:xfrm>
            <a:off x="10942284" y="2899285"/>
            <a:ext cx="5609100" cy="369300"/>
          </a:xfrm>
          <a:prstGeom prst="rect">
            <a:avLst/>
          </a:prstGeom>
          <a:noFill/>
          <a:ln>
            <a:noFill/>
          </a:ln>
        </p:spPr>
        <p:txBody>
          <a:bodyPr spcFirstLastPara="1" wrap="square" lIns="0" tIns="0" rIns="0" bIns="0" anchor="t" anchorCtr="0">
            <a:spAutoFit/>
          </a:bodyPr>
          <a:lstStyle/>
          <a:p>
            <a:pPr marL="0" marR="0" lvl="0" indent="0" algn="l" rtl="0">
              <a:lnSpc>
                <a:spcPct val="139958"/>
              </a:lnSpc>
              <a:spcBef>
                <a:spcPts val="0"/>
              </a:spcBef>
              <a:spcAft>
                <a:spcPts val="0"/>
              </a:spcAft>
              <a:buNone/>
            </a:pPr>
            <a:r>
              <a:rPr lang="en-US" sz="2400">
                <a:latin typeface="DM Sans"/>
                <a:ea typeface="DM Sans"/>
                <a:cs typeface="DM Sans"/>
                <a:sym typeface="DM Sans"/>
              </a:rPr>
              <a:t>Give it some thought.</a:t>
            </a:r>
            <a:endParaRPr/>
          </a:p>
        </p:txBody>
      </p:sp>
      <p:sp>
        <p:nvSpPr>
          <p:cNvPr id="134" name="Google Shape;134;p16"/>
          <p:cNvSpPr txBox="1"/>
          <p:nvPr/>
        </p:nvSpPr>
        <p:spPr>
          <a:xfrm>
            <a:off x="10942284" y="3935762"/>
            <a:ext cx="5609100" cy="1272300"/>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SzPts val="1100"/>
              <a:buNone/>
            </a:pPr>
            <a:r>
              <a:rPr lang="en-US" sz="2175">
                <a:latin typeface="DM Sans"/>
                <a:ea typeface="DM Sans"/>
                <a:cs typeface="DM Sans"/>
                <a:sym typeface="DM Sans"/>
              </a:rPr>
              <a:t>Write your ideas in the notes. Check the headings to make sure you place the notes in the correct section.</a:t>
            </a:r>
            <a:endParaRPr sz="2175">
              <a:latin typeface="DM Sans"/>
              <a:ea typeface="DM Sans"/>
              <a:cs typeface="DM Sans"/>
              <a:sym typeface="DM Sans"/>
            </a:endParaRPr>
          </a:p>
        </p:txBody>
      </p:sp>
      <p:sp>
        <p:nvSpPr>
          <p:cNvPr id="135" name="Google Shape;135;p16"/>
          <p:cNvSpPr txBox="1"/>
          <p:nvPr/>
        </p:nvSpPr>
        <p:spPr>
          <a:xfrm>
            <a:off x="10942284" y="7716822"/>
            <a:ext cx="5618400" cy="886500"/>
          </a:xfrm>
          <a:prstGeom prst="rect">
            <a:avLst/>
          </a:prstGeom>
          <a:noFill/>
          <a:ln>
            <a:noFill/>
          </a:ln>
        </p:spPr>
        <p:txBody>
          <a:bodyPr spcFirstLastPara="1" wrap="square" lIns="0" tIns="0" rIns="0" bIns="0" anchor="t" anchorCtr="0">
            <a:spAutoFit/>
          </a:bodyPr>
          <a:lstStyle/>
          <a:p>
            <a:pPr marL="0" marR="0" lvl="0" indent="0" algn="l" rtl="0">
              <a:lnSpc>
                <a:spcPct val="139958"/>
              </a:lnSpc>
              <a:spcBef>
                <a:spcPts val="0"/>
              </a:spcBef>
              <a:spcAft>
                <a:spcPts val="0"/>
              </a:spcAft>
              <a:buNone/>
            </a:pPr>
            <a:r>
              <a:rPr lang="en-US" sz="2400">
                <a:latin typeface="DM Sans"/>
                <a:ea typeface="DM Sans"/>
                <a:cs typeface="DM Sans"/>
                <a:sym typeface="DM Sans"/>
              </a:rPr>
              <a:t>Use stars to vote or add a reaction to each of the ideas.</a:t>
            </a:r>
            <a:endParaRPr/>
          </a:p>
        </p:txBody>
      </p:sp>
      <p:grpSp>
        <p:nvGrpSpPr>
          <p:cNvPr id="136" name="Google Shape;136;p16"/>
          <p:cNvGrpSpPr/>
          <p:nvPr/>
        </p:nvGrpSpPr>
        <p:grpSpPr>
          <a:xfrm>
            <a:off x="1727190" y="2838325"/>
            <a:ext cx="7053750" cy="5294635"/>
            <a:chOff x="0" y="76200"/>
            <a:chExt cx="9405000" cy="7059513"/>
          </a:xfrm>
        </p:grpSpPr>
        <p:sp>
          <p:nvSpPr>
            <p:cNvPr id="137" name="Google Shape;137;p16"/>
            <p:cNvSpPr txBox="1"/>
            <p:nvPr/>
          </p:nvSpPr>
          <p:spPr>
            <a:xfrm>
              <a:off x="0" y="76200"/>
              <a:ext cx="9405000" cy="1580400"/>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None/>
              </a:pPr>
              <a:r>
                <a:rPr lang="en-US" sz="7700" b="1">
                  <a:latin typeface="DM Sans"/>
                  <a:ea typeface="DM Sans"/>
                  <a:cs typeface="DM Sans"/>
                  <a:sym typeface="DM Sans"/>
                </a:rPr>
                <a:t>SWOT Analysis</a:t>
              </a:r>
              <a:endParaRPr/>
            </a:p>
          </p:txBody>
        </p:sp>
        <p:sp>
          <p:nvSpPr>
            <p:cNvPr id="138" name="Google Shape;138;p16"/>
            <p:cNvSpPr txBox="1"/>
            <p:nvPr/>
          </p:nvSpPr>
          <p:spPr>
            <a:xfrm>
              <a:off x="0" y="1983813"/>
              <a:ext cx="9405000" cy="5151900"/>
            </a:xfrm>
            <a:prstGeom prst="rect">
              <a:avLst/>
            </a:prstGeom>
            <a:noFill/>
            <a:ln>
              <a:noFill/>
            </a:ln>
          </p:spPr>
          <p:txBody>
            <a:bodyPr spcFirstLastPara="1" wrap="square" lIns="0" tIns="0" rIns="0" bIns="0" anchor="t" anchorCtr="0">
              <a:spAutoFit/>
            </a:bodyPr>
            <a:lstStyle/>
            <a:p>
              <a:pPr marL="0" marR="0" lvl="0" indent="0" algn="l" rtl="0">
                <a:lnSpc>
                  <a:spcPct val="139957"/>
                </a:lnSpc>
                <a:spcBef>
                  <a:spcPts val="0"/>
                </a:spcBef>
                <a:spcAft>
                  <a:spcPts val="0"/>
                </a:spcAft>
                <a:buSzPts val="1100"/>
                <a:buNone/>
              </a:pPr>
              <a:r>
                <a:rPr lang="en-US" sz="2325">
                  <a:latin typeface="DM Sans"/>
                  <a:ea typeface="DM Sans"/>
                  <a:cs typeface="DM Sans"/>
                  <a:sym typeface="DM Sans"/>
                </a:rPr>
                <a:t>SWOT stands for Strengths, Weaknesses, Opportunities, Opportunities and Threats. </a:t>
              </a:r>
              <a:endParaRPr sz="2325">
                <a:latin typeface="DM Sans"/>
                <a:ea typeface="DM Sans"/>
                <a:cs typeface="DM Sans"/>
                <a:sym typeface="DM Sans"/>
              </a:endParaRPr>
            </a:p>
            <a:p>
              <a:pPr marL="0" marR="0" lvl="0" indent="0" algn="l" rtl="0">
                <a:lnSpc>
                  <a:spcPct val="139957"/>
                </a:lnSpc>
                <a:spcBef>
                  <a:spcPts val="0"/>
                </a:spcBef>
                <a:spcAft>
                  <a:spcPts val="0"/>
                </a:spcAft>
                <a:buSzPts val="1100"/>
                <a:buNone/>
              </a:pPr>
              <a:endParaRPr sz="2325">
                <a:latin typeface="DM Sans"/>
                <a:ea typeface="DM Sans"/>
                <a:cs typeface="DM Sans"/>
                <a:sym typeface="DM Sans"/>
              </a:endParaRPr>
            </a:p>
            <a:p>
              <a:pPr marL="0" marR="0" lvl="0" indent="0" algn="l" rtl="0">
                <a:lnSpc>
                  <a:spcPct val="139956"/>
                </a:lnSpc>
                <a:spcBef>
                  <a:spcPts val="0"/>
                </a:spcBef>
                <a:spcAft>
                  <a:spcPts val="0"/>
                </a:spcAft>
                <a:buSzPts val="1100"/>
                <a:buNone/>
              </a:pPr>
              <a:r>
                <a:rPr lang="en-US" sz="2325">
                  <a:latin typeface="DM Sans"/>
                  <a:ea typeface="DM Sans"/>
                  <a:cs typeface="DM Sans"/>
                  <a:sym typeface="DM Sans"/>
                </a:rPr>
                <a:t>Based on the dynamics of the group and its objectives, the SWOT analysis allows us to focus on the aspects that can help us to reinforce our strengths, resolve our weaknesses, take advantage of opportunities and address threats.</a:t>
              </a:r>
              <a:endParaRPr sz="2325">
                <a:latin typeface="DM Sans"/>
                <a:ea typeface="DM Sans"/>
                <a:cs typeface="DM Sans"/>
                <a:sym typeface="DM Sans"/>
              </a:endParaRPr>
            </a:p>
          </p:txBody>
        </p:sp>
      </p:grpSp>
      <p:grpSp>
        <p:nvGrpSpPr>
          <p:cNvPr id="139" name="Google Shape;139;p16"/>
          <p:cNvGrpSpPr/>
          <p:nvPr/>
        </p:nvGrpSpPr>
        <p:grpSpPr>
          <a:xfrm>
            <a:off x="9941533" y="2830765"/>
            <a:ext cx="599377" cy="590430"/>
            <a:chOff x="0" y="0"/>
            <a:chExt cx="799169" cy="787240"/>
          </a:xfrm>
        </p:grpSpPr>
        <p:sp>
          <p:nvSpPr>
            <p:cNvPr id="140" name="Google Shape;140;p16"/>
            <p:cNvSpPr/>
            <p:nvPr/>
          </p:nvSpPr>
          <p:spPr>
            <a:xfrm>
              <a:off x="0" y="0"/>
              <a:ext cx="799169" cy="787240"/>
            </a:xfrm>
            <a:custGeom>
              <a:avLst/>
              <a:gdLst/>
              <a:ahLst/>
              <a:cxnLst/>
              <a:rect l="l" t="t" r="r" b="b"/>
              <a:pathLst>
                <a:path w="1276530" h="1257475" extrusionOk="0">
                  <a:moveTo>
                    <a:pt x="1152070" y="1257475"/>
                  </a:moveTo>
                  <a:lnTo>
                    <a:pt x="124460" y="1257475"/>
                  </a:lnTo>
                  <a:cubicBezTo>
                    <a:pt x="55880" y="1257475"/>
                    <a:pt x="0" y="1201595"/>
                    <a:pt x="0" y="1133015"/>
                  </a:cubicBezTo>
                  <a:lnTo>
                    <a:pt x="0" y="124460"/>
                  </a:lnTo>
                  <a:cubicBezTo>
                    <a:pt x="0" y="55880"/>
                    <a:pt x="55880" y="0"/>
                    <a:pt x="124460" y="0"/>
                  </a:cubicBezTo>
                  <a:lnTo>
                    <a:pt x="1152070" y="0"/>
                  </a:lnTo>
                  <a:cubicBezTo>
                    <a:pt x="1220650" y="0"/>
                    <a:pt x="1276530" y="55880"/>
                    <a:pt x="1276530" y="124460"/>
                  </a:cubicBezTo>
                  <a:lnTo>
                    <a:pt x="1276530" y="1133015"/>
                  </a:lnTo>
                  <a:cubicBezTo>
                    <a:pt x="1276530" y="1201595"/>
                    <a:pt x="1220650" y="1257475"/>
                    <a:pt x="1152070" y="1257475"/>
                  </a:cubicBez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6"/>
            <p:cNvSpPr txBox="1"/>
            <p:nvPr/>
          </p:nvSpPr>
          <p:spPr>
            <a:xfrm>
              <a:off x="199792" y="82840"/>
              <a:ext cx="399585" cy="568590"/>
            </a:xfrm>
            <a:prstGeom prst="rect">
              <a:avLst/>
            </a:prstGeom>
            <a:noFill/>
            <a:ln>
              <a:noFill/>
            </a:ln>
          </p:spPr>
          <p:txBody>
            <a:bodyPr spcFirstLastPara="1" wrap="square" lIns="0" tIns="0" rIns="0" bIns="0" anchor="t" anchorCtr="0">
              <a:spAutoFit/>
            </a:bodyPr>
            <a:lstStyle/>
            <a:p>
              <a:pPr marL="0" marR="0" lvl="0" indent="0" algn="ctr" rtl="0">
                <a:lnSpc>
                  <a:spcPct val="140023"/>
                </a:lnSpc>
                <a:spcBef>
                  <a:spcPts val="0"/>
                </a:spcBef>
                <a:spcAft>
                  <a:spcPts val="0"/>
                </a:spcAft>
                <a:buNone/>
              </a:pPr>
              <a:r>
                <a:rPr lang="en-US" sz="2516" b="1" i="0" u="none" strike="noStrike" cap="none">
                  <a:solidFill>
                    <a:srgbClr val="FFFFFF"/>
                  </a:solidFill>
                  <a:latin typeface="DM Sans"/>
                  <a:ea typeface="DM Sans"/>
                  <a:cs typeface="DM Sans"/>
                  <a:sym typeface="DM Sans"/>
                </a:rPr>
                <a:t>1</a:t>
              </a:r>
              <a:endParaRPr/>
            </a:p>
          </p:txBody>
        </p:sp>
      </p:grpSp>
      <p:grpSp>
        <p:nvGrpSpPr>
          <p:cNvPr id="142" name="Google Shape;142;p16"/>
          <p:cNvGrpSpPr/>
          <p:nvPr/>
        </p:nvGrpSpPr>
        <p:grpSpPr>
          <a:xfrm>
            <a:off x="9941533" y="3983387"/>
            <a:ext cx="599377" cy="590430"/>
            <a:chOff x="0" y="0"/>
            <a:chExt cx="799169" cy="787240"/>
          </a:xfrm>
        </p:grpSpPr>
        <p:sp>
          <p:nvSpPr>
            <p:cNvPr id="143" name="Google Shape;143;p16"/>
            <p:cNvSpPr/>
            <p:nvPr/>
          </p:nvSpPr>
          <p:spPr>
            <a:xfrm>
              <a:off x="0" y="0"/>
              <a:ext cx="799169" cy="787240"/>
            </a:xfrm>
            <a:custGeom>
              <a:avLst/>
              <a:gdLst/>
              <a:ahLst/>
              <a:cxnLst/>
              <a:rect l="l" t="t" r="r" b="b"/>
              <a:pathLst>
                <a:path w="1276530" h="1257475" extrusionOk="0">
                  <a:moveTo>
                    <a:pt x="1152070" y="1257475"/>
                  </a:moveTo>
                  <a:lnTo>
                    <a:pt x="124460" y="1257475"/>
                  </a:lnTo>
                  <a:cubicBezTo>
                    <a:pt x="55880" y="1257475"/>
                    <a:pt x="0" y="1201595"/>
                    <a:pt x="0" y="1133015"/>
                  </a:cubicBezTo>
                  <a:lnTo>
                    <a:pt x="0" y="124460"/>
                  </a:lnTo>
                  <a:cubicBezTo>
                    <a:pt x="0" y="55880"/>
                    <a:pt x="55880" y="0"/>
                    <a:pt x="124460" y="0"/>
                  </a:cubicBezTo>
                  <a:lnTo>
                    <a:pt x="1152070" y="0"/>
                  </a:lnTo>
                  <a:cubicBezTo>
                    <a:pt x="1220650" y="0"/>
                    <a:pt x="1276530" y="55880"/>
                    <a:pt x="1276530" y="124460"/>
                  </a:cubicBezTo>
                  <a:lnTo>
                    <a:pt x="1276530" y="1133015"/>
                  </a:lnTo>
                  <a:cubicBezTo>
                    <a:pt x="1276530" y="1201595"/>
                    <a:pt x="1220650" y="1257475"/>
                    <a:pt x="1152070" y="1257475"/>
                  </a:cubicBezTo>
                  <a:close/>
                </a:path>
              </a:pathLst>
            </a:custGeom>
            <a:solidFill>
              <a:srgbClr val="FFA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6"/>
            <p:cNvSpPr txBox="1"/>
            <p:nvPr/>
          </p:nvSpPr>
          <p:spPr>
            <a:xfrm>
              <a:off x="199792" y="82840"/>
              <a:ext cx="399585" cy="568590"/>
            </a:xfrm>
            <a:prstGeom prst="rect">
              <a:avLst/>
            </a:prstGeom>
            <a:noFill/>
            <a:ln>
              <a:noFill/>
            </a:ln>
          </p:spPr>
          <p:txBody>
            <a:bodyPr spcFirstLastPara="1" wrap="square" lIns="0" tIns="0" rIns="0" bIns="0" anchor="t" anchorCtr="0">
              <a:spAutoFit/>
            </a:bodyPr>
            <a:lstStyle/>
            <a:p>
              <a:pPr marL="0" marR="0" lvl="0" indent="0" algn="ctr" rtl="0">
                <a:lnSpc>
                  <a:spcPct val="140023"/>
                </a:lnSpc>
                <a:spcBef>
                  <a:spcPts val="0"/>
                </a:spcBef>
                <a:spcAft>
                  <a:spcPts val="0"/>
                </a:spcAft>
                <a:buNone/>
              </a:pPr>
              <a:r>
                <a:rPr lang="en-US" sz="2516" b="1" i="0" u="none" strike="noStrike" cap="none">
                  <a:solidFill>
                    <a:srgbClr val="FFFFFF"/>
                  </a:solidFill>
                  <a:latin typeface="DM Sans"/>
                  <a:ea typeface="DM Sans"/>
                  <a:cs typeface="DM Sans"/>
                  <a:sym typeface="DM Sans"/>
                </a:rPr>
                <a:t>2</a:t>
              </a:r>
              <a:endParaRPr/>
            </a:p>
          </p:txBody>
        </p:sp>
      </p:grpSp>
      <p:grpSp>
        <p:nvGrpSpPr>
          <p:cNvPr id="145" name="Google Shape;145;p16"/>
          <p:cNvGrpSpPr/>
          <p:nvPr/>
        </p:nvGrpSpPr>
        <p:grpSpPr>
          <a:xfrm>
            <a:off x="9941533" y="7814037"/>
            <a:ext cx="599377" cy="590430"/>
            <a:chOff x="0" y="0"/>
            <a:chExt cx="799169" cy="787240"/>
          </a:xfrm>
        </p:grpSpPr>
        <p:sp>
          <p:nvSpPr>
            <p:cNvPr id="146" name="Google Shape;146;p16"/>
            <p:cNvSpPr/>
            <p:nvPr/>
          </p:nvSpPr>
          <p:spPr>
            <a:xfrm>
              <a:off x="0" y="0"/>
              <a:ext cx="799169" cy="787240"/>
            </a:xfrm>
            <a:custGeom>
              <a:avLst/>
              <a:gdLst/>
              <a:ahLst/>
              <a:cxnLst/>
              <a:rect l="l" t="t" r="r" b="b"/>
              <a:pathLst>
                <a:path w="1276530" h="1257475" extrusionOk="0">
                  <a:moveTo>
                    <a:pt x="1152070" y="1257475"/>
                  </a:moveTo>
                  <a:lnTo>
                    <a:pt x="124460" y="1257475"/>
                  </a:lnTo>
                  <a:cubicBezTo>
                    <a:pt x="55880" y="1257475"/>
                    <a:pt x="0" y="1201595"/>
                    <a:pt x="0" y="1133015"/>
                  </a:cubicBezTo>
                  <a:lnTo>
                    <a:pt x="0" y="124460"/>
                  </a:lnTo>
                  <a:cubicBezTo>
                    <a:pt x="0" y="55880"/>
                    <a:pt x="55880" y="0"/>
                    <a:pt x="124460" y="0"/>
                  </a:cubicBezTo>
                  <a:lnTo>
                    <a:pt x="1152070" y="0"/>
                  </a:lnTo>
                  <a:cubicBezTo>
                    <a:pt x="1220650" y="0"/>
                    <a:pt x="1276530" y="55880"/>
                    <a:pt x="1276530" y="124460"/>
                  </a:cubicBezTo>
                  <a:lnTo>
                    <a:pt x="1276530" y="1133015"/>
                  </a:lnTo>
                  <a:cubicBezTo>
                    <a:pt x="1276530" y="1201595"/>
                    <a:pt x="1220650" y="1257475"/>
                    <a:pt x="1152070" y="1257475"/>
                  </a:cubicBezTo>
                  <a:close/>
                </a:path>
              </a:pathLst>
            </a:custGeom>
            <a:solidFill>
              <a:srgbClr val="43C4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6"/>
            <p:cNvSpPr txBox="1"/>
            <p:nvPr/>
          </p:nvSpPr>
          <p:spPr>
            <a:xfrm>
              <a:off x="199792" y="82840"/>
              <a:ext cx="399585" cy="568590"/>
            </a:xfrm>
            <a:prstGeom prst="rect">
              <a:avLst/>
            </a:prstGeom>
            <a:noFill/>
            <a:ln>
              <a:noFill/>
            </a:ln>
          </p:spPr>
          <p:txBody>
            <a:bodyPr spcFirstLastPara="1" wrap="square" lIns="0" tIns="0" rIns="0" bIns="0" anchor="t" anchorCtr="0">
              <a:spAutoFit/>
            </a:bodyPr>
            <a:lstStyle/>
            <a:p>
              <a:pPr marL="0" marR="0" lvl="0" indent="0" algn="ctr" rtl="0">
                <a:lnSpc>
                  <a:spcPct val="140023"/>
                </a:lnSpc>
                <a:spcBef>
                  <a:spcPts val="0"/>
                </a:spcBef>
                <a:spcAft>
                  <a:spcPts val="0"/>
                </a:spcAft>
                <a:buNone/>
              </a:pPr>
              <a:r>
                <a:rPr lang="en-US" sz="2516" b="1" i="0" u="none" strike="noStrike" cap="none">
                  <a:solidFill>
                    <a:srgbClr val="FFFFFF"/>
                  </a:solidFill>
                  <a:latin typeface="DM Sans"/>
                  <a:ea typeface="DM Sans"/>
                  <a:cs typeface="DM Sans"/>
                  <a:sym typeface="DM Sans"/>
                </a:rPr>
                <a:t>3</a:t>
              </a:r>
              <a:endParaRPr/>
            </a:p>
          </p:txBody>
        </p:sp>
      </p:grpSp>
      <p:grpSp>
        <p:nvGrpSpPr>
          <p:cNvPr id="148" name="Google Shape;148;p16"/>
          <p:cNvGrpSpPr/>
          <p:nvPr/>
        </p:nvGrpSpPr>
        <p:grpSpPr>
          <a:xfrm>
            <a:off x="15311683" y="5845902"/>
            <a:ext cx="1245793" cy="999526"/>
            <a:chOff x="15240" y="10160"/>
            <a:chExt cx="4746035" cy="4242144"/>
          </a:xfrm>
        </p:grpSpPr>
        <p:sp>
          <p:nvSpPr>
            <p:cNvPr id="149" name="Google Shape;149;p16"/>
            <p:cNvSpPr/>
            <p:nvPr/>
          </p:nvSpPr>
          <p:spPr>
            <a:xfrm>
              <a:off x="15240" y="248920"/>
              <a:ext cx="4746035" cy="4003384"/>
            </a:xfrm>
            <a:custGeom>
              <a:avLst/>
              <a:gdLst/>
              <a:ahLst/>
              <a:cxnLst/>
              <a:rect l="l" t="t" r="r" b="b"/>
              <a:pathLst>
                <a:path w="4746035" h="4003384"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3155024"/>
                    <a:pt x="21590" y="3346794"/>
                  </a:cubicBezTo>
                  <a:cubicBezTo>
                    <a:pt x="6350" y="3591904"/>
                    <a:pt x="0" y="3965284"/>
                    <a:pt x="0" y="3965284"/>
                  </a:cubicBezTo>
                  <a:cubicBezTo>
                    <a:pt x="204470" y="3995764"/>
                    <a:pt x="450850" y="4003384"/>
                    <a:pt x="657860" y="4000844"/>
                  </a:cubicBezTo>
                  <a:cubicBezTo>
                    <a:pt x="891540" y="4000844"/>
                    <a:pt x="3255238" y="4000844"/>
                    <a:pt x="3255238" y="4000844"/>
                  </a:cubicBezTo>
                  <a:lnTo>
                    <a:pt x="4704125" y="3986874"/>
                  </a:lnTo>
                  <a:cubicBezTo>
                    <a:pt x="4704125" y="3986874"/>
                    <a:pt x="4743495" y="3284564"/>
                    <a:pt x="4743495" y="3158834"/>
                  </a:cubicBezTo>
                  <a:cubicBezTo>
                    <a:pt x="4743495" y="2984844"/>
                    <a:pt x="4740955" y="803910"/>
                    <a:pt x="4743495" y="645160"/>
                  </a:cubicBezTo>
                  <a:close/>
                </a:path>
              </a:pathLst>
            </a:custGeom>
            <a:solidFill>
              <a:srgbClr val="D2F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6"/>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35A1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51;p16"/>
          <p:cNvGrpSpPr/>
          <p:nvPr/>
        </p:nvGrpSpPr>
        <p:grpSpPr>
          <a:xfrm>
            <a:off x="12213303" y="5789222"/>
            <a:ext cx="1245793" cy="1055958"/>
            <a:chOff x="15240" y="10160"/>
            <a:chExt cx="4746035" cy="4272401"/>
          </a:xfrm>
        </p:grpSpPr>
        <p:sp>
          <p:nvSpPr>
            <p:cNvPr id="152" name="Google Shape;152;p16"/>
            <p:cNvSpPr/>
            <p:nvPr/>
          </p:nvSpPr>
          <p:spPr>
            <a:xfrm>
              <a:off x="15240" y="248920"/>
              <a:ext cx="4746035" cy="4033641"/>
            </a:xfrm>
            <a:custGeom>
              <a:avLst/>
              <a:gdLst/>
              <a:ahLst/>
              <a:cxnLst/>
              <a:rect l="l" t="t" r="r" b="b"/>
              <a:pathLst>
                <a:path w="4746035" h="4033641"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3185281"/>
                    <a:pt x="21590" y="3377051"/>
                  </a:cubicBezTo>
                  <a:cubicBezTo>
                    <a:pt x="6350" y="3622161"/>
                    <a:pt x="0" y="3995541"/>
                    <a:pt x="0" y="3995541"/>
                  </a:cubicBezTo>
                  <a:cubicBezTo>
                    <a:pt x="204470" y="4026021"/>
                    <a:pt x="450850" y="4033641"/>
                    <a:pt x="657860" y="4031101"/>
                  </a:cubicBezTo>
                  <a:cubicBezTo>
                    <a:pt x="891540" y="4031101"/>
                    <a:pt x="3255238" y="4031101"/>
                    <a:pt x="3255238" y="4031101"/>
                  </a:cubicBezTo>
                  <a:lnTo>
                    <a:pt x="4704125" y="4017131"/>
                  </a:lnTo>
                  <a:cubicBezTo>
                    <a:pt x="4704125" y="4017131"/>
                    <a:pt x="4743495" y="3314821"/>
                    <a:pt x="4743495" y="3189091"/>
                  </a:cubicBezTo>
                  <a:cubicBezTo>
                    <a:pt x="4743495" y="3015101"/>
                    <a:pt x="4740955" y="803910"/>
                    <a:pt x="4743495" y="645160"/>
                  </a:cubicBezTo>
                  <a:close/>
                </a:path>
              </a:pathLst>
            </a:custGeom>
            <a:solidFill>
              <a:srgbClr val="FFE2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6"/>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FA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6"/>
          <p:cNvGrpSpPr/>
          <p:nvPr/>
        </p:nvGrpSpPr>
        <p:grpSpPr>
          <a:xfrm>
            <a:off x="13762494" y="5845902"/>
            <a:ext cx="1245793" cy="999526"/>
            <a:chOff x="15240" y="10160"/>
            <a:chExt cx="4746035" cy="4242144"/>
          </a:xfrm>
        </p:grpSpPr>
        <p:sp>
          <p:nvSpPr>
            <p:cNvPr id="155" name="Google Shape;155;p16"/>
            <p:cNvSpPr/>
            <p:nvPr/>
          </p:nvSpPr>
          <p:spPr>
            <a:xfrm>
              <a:off x="15240" y="248920"/>
              <a:ext cx="4746035" cy="4003384"/>
            </a:xfrm>
            <a:custGeom>
              <a:avLst/>
              <a:gdLst/>
              <a:ahLst/>
              <a:cxnLst/>
              <a:rect l="l" t="t" r="r" b="b"/>
              <a:pathLst>
                <a:path w="4746035" h="4003384"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3155024"/>
                    <a:pt x="21590" y="3346794"/>
                  </a:cubicBezTo>
                  <a:cubicBezTo>
                    <a:pt x="6350" y="3591904"/>
                    <a:pt x="0" y="3965284"/>
                    <a:pt x="0" y="3965284"/>
                  </a:cubicBezTo>
                  <a:cubicBezTo>
                    <a:pt x="204470" y="3995764"/>
                    <a:pt x="450850" y="4003384"/>
                    <a:pt x="657860" y="4000844"/>
                  </a:cubicBezTo>
                  <a:cubicBezTo>
                    <a:pt x="891540" y="4000844"/>
                    <a:pt x="3255238" y="4000844"/>
                    <a:pt x="3255238" y="4000844"/>
                  </a:cubicBezTo>
                  <a:lnTo>
                    <a:pt x="4704125" y="3986874"/>
                  </a:lnTo>
                  <a:cubicBezTo>
                    <a:pt x="4704125" y="3986874"/>
                    <a:pt x="4743495" y="3284564"/>
                    <a:pt x="4743495" y="3158834"/>
                  </a:cubicBezTo>
                  <a:cubicBezTo>
                    <a:pt x="4743495" y="2984844"/>
                    <a:pt x="4740955" y="803910"/>
                    <a:pt x="4743495" y="645160"/>
                  </a:cubicBezTo>
                  <a:close/>
                </a:path>
              </a:pathLst>
            </a:custGeom>
            <a:solidFill>
              <a:srgbClr val="CAF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6"/>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43C4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16"/>
          <p:cNvSpPr txBox="1"/>
          <p:nvPr/>
        </p:nvSpPr>
        <p:spPr>
          <a:xfrm>
            <a:off x="15462359" y="6320637"/>
            <a:ext cx="943774" cy="166853"/>
          </a:xfrm>
          <a:prstGeom prst="rect">
            <a:avLst/>
          </a:prstGeom>
          <a:noFill/>
          <a:ln>
            <a:noFill/>
          </a:ln>
        </p:spPr>
        <p:txBody>
          <a:bodyPr spcFirstLastPara="1" wrap="square" lIns="0" tIns="0" rIns="0" bIns="0" anchor="t" anchorCtr="0">
            <a:spAutoFit/>
          </a:bodyPr>
          <a:lstStyle/>
          <a:p>
            <a:pPr marL="0" marR="0" lvl="0" indent="0" algn="ctr" rtl="0">
              <a:lnSpc>
                <a:spcPct val="80013"/>
              </a:lnSpc>
              <a:spcBef>
                <a:spcPts val="0"/>
              </a:spcBef>
              <a:spcAft>
                <a:spcPts val="0"/>
              </a:spcAft>
              <a:buNone/>
            </a:pPr>
            <a:r>
              <a:rPr lang="en-US" sz="1471" b="0" i="0" u="none" strike="noStrike" cap="none">
                <a:solidFill>
                  <a:srgbClr val="000000"/>
                </a:solidFill>
                <a:latin typeface="Livvic"/>
                <a:ea typeface="Livvic"/>
                <a:cs typeface="Livvic"/>
                <a:sym typeface="Livvic"/>
              </a:rPr>
              <a:t>Idea 4</a:t>
            </a:r>
            <a:endParaRPr/>
          </a:p>
        </p:txBody>
      </p:sp>
      <p:sp>
        <p:nvSpPr>
          <p:cNvPr id="158" name="Google Shape;158;p16"/>
          <p:cNvSpPr txBox="1"/>
          <p:nvPr/>
        </p:nvSpPr>
        <p:spPr>
          <a:xfrm>
            <a:off x="12363978" y="6263840"/>
            <a:ext cx="943774" cy="166853"/>
          </a:xfrm>
          <a:prstGeom prst="rect">
            <a:avLst/>
          </a:prstGeom>
          <a:noFill/>
          <a:ln>
            <a:noFill/>
          </a:ln>
        </p:spPr>
        <p:txBody>
          <a:bodyPr spcFirstLastPara="1" wrap="square" lIns="0" tIns="0" rIns="0" bIns="0" anchor="t" anchorCtr="0">
            <a:spAutoFit/>
          </a:bodyPr>
          <a:lstStyle/>
          <a:p>
            <a:pPr marL="0" marR="0" lvl="0" indent="0" algn="ctr" rtl="0">
              <a:lnSpc>
                <a:spcPct val="80013"/>
              </a:lnSpc>
              <a:spcBef>
                <a:spcPts val="0"/>
              </a:spcBef>
              <a:spcAft>
                <a:spcPts val="0"/>
              </a:spcAft>
              <a:buNone/>
            </a:pPr>
            <a:r>
              <a:rPr lang="en-US" sz="1471" b="0" i="0" u="none" strike="noStrike" cap="none">
                <a:solidFill>
                  <a:srgbClr val="000000"/>
                </a:solidFill>
                <a:latin typeface="Livvic"/>
                <a:ea typeface="Livvic"/>
                <a:cs typeface="Livvic"/>
                <a:sym typeface="Livvic"/>
              </a:rPr>
              <a:t>Idea 2</a:t>
            </a:r>
            <a:endParaRPr/>
          </a:p>
        </p:txBody>
      </p:sp>
      <p:sp>
        <p:nvSpPr>
          <p:cNvPr id="159" name="Google Shape;159;p16"/>
          <p:cNvSpPr txBox="1"/>
          <p:nvPr/>
        </p:nvSpPr>
        <p:spPr>
          <a:xfrm>
            <a:off x="13913169" y="6320637"/>
            <a:ext cx="943774" cy="166853"/>
          </a:xfrm>
          <a:prstGeom prst="rect">
            <a:avLst/>
          </a:prstGeom>
          <a:noFill/>
          <a:ln>
            <a:noFill/>
          </a:ln>
        </p:spPr>
        <p:txBody>
          <a:bodyPr spcFirstLastPara="1" wrap="square" lIns="0" tIns="0" rIns="0" bIns="0" anchor="t" anchorCtr="0">
            <a:spAutoFit/>
          </a:bodyPr>
          <a:lstStyle/>
          <a:p>
            <a:pPr marL="0" marR="0" lvl="0" indent="0" algn="ctr" rtl="0">
              <a:lnSpc>
                <a:spcPct val="80013"/>
              </a:lnSpc>
              <a:spcBef>
                <a:spcPts val="0"/>
              </a:spcBef>
              <a:spcAft>
                <a:spcPts val="0"/>
              </a:spcAft>
              <a:buNone/>
            </a:pPr>
            <a:r>
              <a:rPr lang="en-US" sz="1471" b="0" i="0" u="none" strike="noStrike" cap="none">
                <a:solidFill>
                  <a:srgbClr val="000000"/>
                </a:solidFill>
                <a:latin typeface="Livvic"/>
                <a:ea typeface="Livvic"/>
                <a:cs typeface="Livvic"/>
                <a:sym typeface="Livvic"/>
              </a:rPr>
              <a:t>Idea 3</a:t>
            </a:r>
            <a:endParaRPr/>
          </a:p>
        </p:txBody>
      </p:sp>
      <p:grpSp>
        <p:nvGrpSpPr>
          <p:cNvPr id="160" name="Google Shape;160;p16"/>
          <p:cNvGrpSpPr/>
          <p:nvPr/>
        </p:nvGrpSpPr>
        <p:grpSpPr>
          <a:xfrm>
            <a:off x="10607855" y="5789222"/>
            <a:ext cx="1245793" cy="1055958"/>
            <a:chOff x="15240" y="10160"/>
            <a:chExt cx="4746035" cy="4272401"/>
          </a:xfrm>
        </p:grpSpPr>
        <p:sp>
          <p:nvSpPr>
            <p:cNvPr id="161" name="Google Shape;161;p16"/>
            <p:cNvSpPr/>
            <p:nvPr/>
          </p:nvSpPr>
          <p:spPr>
            <a:xfrm>
              <a:off x="15240" y="248920"/>
              <a:ext cx="4746035" cy="4033641"/>
            </a:xfrm>
            <a:custGeom>
              <a:avLst/>
              <a:gdLst/>
              <a:ahLst/>
              <a:cxnLst/>
              <a:rect l="l" t="t" r="r" b="b"/>
              <a:pathLst>
                <a:path w="4746035" h="4033641" extrusionOk="0">
                  <a:moveTo>
                    <a:pt x="4743495" y="645160"/>
                  </a:moveTo>
                  <a:cubicBezTo>
                    <a:pt x="4746035" y="488950"/>
                    <a:pt x="4724445" y="30480"/>
                    <a:pt x="4724445" y="30480"/>
                  </a:cubicBezTo>
                  <a:cubicBezTo>
                    <a:pt x="4724445" y="30480"/>
                    <a:pt x="4339635" y="40640"/>
                    <a:pt x="3590655" y="40640"/>
                  </a:cubicBezTo>
                  <a:cubicBezTo>
                    <a:pt x="3435369"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3185281"/>
                    <a:pt x="21590" y="3377051"/>
                  </a:cubicBezTo>
                  <a:cubicBezTo>
                    <a:pt x="6350" y="3622161"/>
                    <a:pt x="0" y="3995541"/>
                    <a:pt x="0" y="3995541"/>
                  </a:cubicBezTo>
                  <a:cubicBezTo>
                    <a:pt x="204470" y="4026021"/>
                    <a:pt x="450850" y="4033641"/>
                    <a:pt x="657860" y="4031101"/>
                  </a:cubicBezTo>
                  <a:cubicBezTo>
                    <a:pt x="891540" y="4031101"/>
                    <a:pt x="3255238" y="4031101"/>
                    <a:pt x="3255238" y="4031101"/>
                  </a:cubicBezTo>
                  <a:lnTo>
                    <a:pt x="4704125" y="4017131"/>
                  </a:lnTo>
                  <a:cubicBezTo>
                    <a:pt x="4704125" y="4017131"/>
                    <a:pt x="4743495" y="3314821"/>
                    <a:pt x="4743495" y="3189091"/>
                  </a:cubicBezTo>
                  <a:cubicBezTo>
                    <a:pt x="4743495" y="3015101"/>
                    <a:pt x="4740955" y="803910"/>
                    <a:pt x="4743495" y="645160"/>
                  </a:cubicBezTo>
                  <a:close/>
                </a:path>
              </a:pathLst>
            </a:custGeom>
            <a:solidFill>
              <a:srgbClr val="EAE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6"/>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3" name="Google Shape;163;p16"/>
          <p:cNvSpPr txBox="1"/>
          <p:nvPr/>
        </p:nvSpPr>
        <p:spPr>
          <a:xfrm>
            <a:off x="10758531" y="6263761"/>
            <a:ext cx="943774" cy="166853"/>
          </a:xfrm>
          <a:prstGeom prst="rect">
            <a:avLst/>
          </a:prstGeom>
          <a:noFill/>
          <a:ln>
            <a:noFill/>
          </a:ln>
        </p:spPr>
        <p:txBody>
          <a:bodyPr spcFirstLastPara="1" wrap="square" lIns="0" tIns="0" rIns="0" bIns="0" anchor="t" anchorCtr="0">
            <a:spAutoFit/>
          </a:bodyPr>
          <a:lstStyle/>
          <a:p>
            <a:pPr marL="0" marR="0" lvl="0" indent="0" algn="ctr" rtl="0">
              <a:lnSpc>
                <a:spcPct val="80013"/>
              </a:lnSpc>
              <a:spcBef>
                <a:spcPts val="0"/>
              </a:spcBef>
              <a:spcAft>
                <a:spcPts val="0"/>
              </a:spcAft>
              <a:buNone/>
            </a:pPr>
            <a:r>
              <a:rPr lang="en-US" sz="1471" b="0" i="0" u="none" strike="noStrike" cap="none">
                <a:solidFill>
                  <a:srgbClr val="000000"/>
                </a:solidFill>
                <a:latin typeface="Livvic"/>
                <a:ea typeface="Livvic"/>
                <a:cs typeface="Livvic"/>
                <a:sym typeface="Livvic"/>
              </a:rPr>
              <a:t>Idea 1</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7"/>
          <p:cNvSpPr txBox="1">
            <a:spLocks noGrp="1"/>
          </p:cNvSpPr>
          <p:nvPr>
            <p:ph type="title"/>
          </p:nvPr>
        </p:nvSpPr>
        <p:spPr>
          <a:xfrm>
            <a:off x="457200" y="274650"/>
            <a:ext cx="16912200" cy="11430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ts val="990"/>
              <a:buFont typeface="Arial"/>
              <a:buNone/>
            </a:pPr>
            <a:r>
              <a:rPr lang="en-US" b="1">
                <a:latin typeface="Arial"/>
                <a:ea typeface="Arial"/>
                <a:cs typeface="Arial"/>
                <a:sym typeface="Arial"/>
              </a:rPr>
              <a:t>COEDUCATIONAL OBSERVATION SHEET</a:t>
            </a:r>
            <a:endParaRPr b="1">
              <a:latin typeface="Arial"/>
              <a:ea typeface="Arial"/>
              <a:cs typeface="Arial"/>
              <a:sym typeface="Arial"/>
            </a:endParaRPr>
          </a:p>
          <a:p>
            <a:pPr marL="0" lvl="0" indent="0" algn="ctr" rtl="0">
              <a:spcBef>
                <a:spcPts val="0"/>
              </a:spcBef>
              <a:spcAft>
                <a:spcPts val="0"/>
              </a:spcAft>
              <a:buNone/>
            </a:pPr>
            <a:r>
              <a:rPr lang="en-US">
                <a:latin typeface="Arial"/>
                <a:ea typeface="Arial"/>
                <a:cs typeface="Arial"/>
                <a:sym typeface="Arial"/>
              </a:rPr>
              <a:t>CENTRE ORGANISATION</a:t>
            </a:r>
            <a:r>
              <a:rPr lang="en-US" sz="1100">
                <a:latin typeface="Arial"/>
                <a:ea typeface="Arial"/>
                <a:cs typeface="Arial"/>
                <a:sym typeface="Arial"/>
              </a:rPr>
              <a:t> </a:t>
            </a:r>
            <a:endParaRPr/>
          </a:p>
        </p:txBody>
      </p:sp>
      <p:sp>
        <p:nvSpPr>
          <p:cNvPr id="169" name="Google Shape;169;p17"/>
          <p:cNvSpPr txBox="1">
            <a:spLocks noGrp="1"/>
          </p:cNvSpPr>
          <p:nvPr>
            <p:ph type="body" idx="1"/>
          </p:nvPr>
        </p:nvSpPr>
        <p:spPr>
          <a:xfrm>
            <a:off x="457200" y="1600200"/>
            <a:ext cx="17312700" cy="8061900"/>
          </a:xfrm>
          <a:prstGeom prst="rect">
            <a:avLst/>
          </a:prstGeom>
        </p:spPr>
        <p:txBody>
          <a:bodyPr spcFirstLastPara="1" wrap="square" lIns="91425" tIns="45700" rIns="91425" bIns="45700" anchor="t" anchorCtr="0">
            <a:normAutofit/>
          </a:bodyPr>
          <a:lstStyle/>
          <a:p>
            <a:pPr marL="0" lvl="0" indent="0" algn="l" rtl="0">
              <a:lnSpc>
                <a:spcPct val="120000"/>
              </a:lnSpc>
              <a:spcBef>
                <a:spcPts val="1000"/>
              </a:spcBef>
              <a:spcAft>
                <a:spcPts val="0"/>
              </a:spcAft>
              <a:buClr>
                <a:schemeClr val="dk1"/>
              </a:buClr>
              <a:buSzPts val="1100"/>
              <a:buFont typeface="Arial"/>
              <a:buNone/>
            </a:pPr>
            <a:r>
              <a:rPr lang="en-US" sz="2700" b="1"/>
              <a:t>In the governing bodies</a:t>
            </a:r>
            <a:r>
              <a:rPr lang="en-US" sz="2700"/>
              <a:t>: What is the number of men and women who make up the educational institution's governing bodies? What tasks do women and men assume in the performance of the functions of each body?</a:t>
            </a:r>
            <a:endParaRPr sz="2700"/>
          </a:p>
          <a:p>
            <a:pPr marL="0" lvl="0" indent="0" algn="l" rtl="0">
              <a:lnSpc>
                <a:spcPct val="120000"/>
              </a:lnSpc>
              <a:spcBef>
                <a:spcPts val="1000"/>
              </a:spcBef>
              <a:spcAft>
                <a:spcPts val="0"/>
              </a:spcAft>
              <a:buClr>
                <a:schemeClr val="dk1"/>
              </a:buClr>
              <a:buSzPts val="1100"/>
              <a:buFont typeface="Arial"/>
              <a:buNone/>
            </a:pPr>
            <a:endParaRPr sz="2500"/>
          </a:p>
          <a:p>
            <a:pPr marL="0" lvl="0" indent="0" algn="l" rtl="0">
              <a:lnSpc>
                <a:spcPct val="120000"/>
              </a:lnSpc>
              <a:spcBef>
                <a:spcPts val="1000"/>
              </a:spcBef>
              <a:spcAft>
                <a:spcPts val="0"/>
              </a:spcAft>
              <a:buClr>
                <a:schemeClr val="dk1"/>
              </a:buClr>
              <a:buSzPts val="1100"/>
              <a:buFont typeface="Arial"/>
              <a:buNone/>
            </a:pPr>
            <a:r>
              <a:rPr lang="en-US" sz="2700" b="1"/>
              <a:t>At meetings</a:t>
            </a:r>
            <a:r>
              <a:rPr lang="en-US" sz="2700"/>
              <a:t>: How is each intervention evaluated according to the gender/cultural background/etc of the speaker? What criteria are used to order the proposals to be discussed? How long does each person speak?</a:t>
            </a:r>
            <a:endParaRPr sz="2700"/>
          </a:p>
          <a:p>
            <a:pPr marL="0" lvl="0" indent="0" algn="l" rtl="0">
              <a:lnSpc>
                <a:spcPct val="120000"/>
              </a:lnSpc>
              <a:spcBef>
                <a:spcPts val="1000"/>
              </a:spcBef>
              <a:spcAft>
                <a:spcPts val="0"/>
              </a:spcAft>
              <a:buClr>
                <a:schemeClr val="dk1"/>
              </a:buClr>
              <a:buSzPts val="1100"/>
              <a:buFont typeface="Arial"/>
              <a:buNone/>
            </a:pPr>
            <a:endParaRPr sz="2500"/>
          </a:p>
          <a:p>
            <a:pPr marL="0" lvl="0" indent="0" algn="l" rtl="0">
              <a:lnSpc>
                <a:spcPct val="120000"/>
              </a:lnSpc>
              <a:spcBef>
                <a:spcPts val="1000"/>
              </a:spcBef>
              <a:spcAft>
                <a:spcPts val="0"/>
              </a:spcAft>
              <a:buClr>
                <a:schemeClr val="dk1"/>
              </a:buClr>
              <a:buSzPts val="1100"/>
              <a:buFont typeface="Arial"/>
              <a:buNone/>
            </a:pPr>
            <a:r>
              <a:rPr lang="en-US" sz="2700" b="1"/>
              <a:t>In the documents of the Centre</a:t>
            </a:r>
            <a:r>
              <a:rPr lang="en-US" sz="2700"/>
              <a:t>: From what educational principles are documents drafted (Study Plans, Academic Guides…)?</a:t>
            </a:r>
            <a:endParaRPr sz="2700"/>
          </a:p>
          <a:p>
            <a:pPr marL="0" lvl="0" indent="0" algn="l" rtl="0">
              <a:lnSpc>
                <a:spcPct val="120000"/>
              </a:lnSpc>
              <a:spcBef>
                <a:spcPts val="1000"/>
              </a:spcBef>
              <a:spcAft>
                <a:spcPts val="0"/>
              </a:spcAft>
              <a:buClr>
                <a:schemeClr val="dk1"/>
              </a:buClr>
              <a:buSzPts val="1100"/>
              <a:buFont typeface="Arial"/>
              <a:buNone/>
            </a:pPr>
            <a:r>
              <a:rPr lang="en-US" sz="2700"/>
              <a:t>If you have the opportunity to know the institution's budget, which budget items are related to equality and inclusion?</a:t>
            </a:r>
            <a:endParaRPr sz="2700"/>
          </a:p>
          <a:p>
            <a:pPr marL="0" lvl="0" indent="0" algn="l" rtl="0">
              <a:lnSpc>
                <a:spcPct val="120000"/>
              </a:lnSpc>
              <a:spcBef>
                <a:spcPts val="1000"/>
              </a:spcBef>
              <a:spcAft>
                <a:spcPts val="0"/>
              </a:spcAft>
              <a:buClr>
                <a:schemeClr val="dk1"/>
              </a:buClr>
              <a:buSzPts val="1100"/>
              <a:buFont typeface="Arial"/>
              <a:buNone/>
            </a:pPr>
            <a:endParaRPr sz="2500"/>
          </a:p>
          <a:p>
            <a:pPr marL="0" lvl="0" indent="0" algn="l" rtl="0">
              <a:lnSpc>
                <a:spcPct val="120000"/>
              </a:lnSpc>
              <a:spcBef>
                <a:spcPts val="1000"/>
              </a:spcBef>
              <a:spcAft>
                <a:spcPts val="0"/>
              </a:spcAft>
              <a:buClr>
                <a:schemeClr val="dk1"/>
              </a:buClr>
              <a:buSzPts val="1100"/>
              <a:buFont typeface="Arial"/>
              <a:buNone/>
            </a:pPr>
            <a:r>
              <a:rPr lang="en-US" sz="2700" b="1"/>
              <a:t>Relationships</a:t>
            </a:r>
            <a:r>
              <a:rPr lang="en-US" sz="2700"/>
              <a:t>: How are the relationships between all the people who form part of the educational community: students, teachers, parents? Do they transmit listening, communication, dialogue...?</a:t>
            </a:r>
            <a:endParaRPr sz="2700"/>
          </a:p>
          <a:p>
            <a:pPr marL="0" lvl="0" indent="0" algn="l" rtl="0">
              <a:spcBef>
                <a:spcPts val="360"/>
              </a:spcBef>
              <a:spcAft>
                <a:spcPts val="0"/>
              </a:spcAft>
              <a:buNone/>
            </a:pPr>
            <a:endParaRPr sz="4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grpSp>
        <p:nvGrpSpPr>
          <p:cNvPr id="174" name="Google Shape;174;p18"/>
          <p:cNvGrpSpPr/>
          <p:nvPr/>
        </p:nvGrpSpPr>
        <p:grpSpPr>
          <a:xfrm>
            <a:off x="15899682" y="494659"/>
            <a:ext cx="1494628" cy="1520781"/>
            <a:chOff x="8818" y="5535"/>
            <a:chExt cx="1992837" cy="2027708"/>
          </a:xfrm>
        </p:grpSpPr>
        <p:grpSp>
          <p:nvGrpSpPr>
            <p:cNvPr id="175" name="Google Shape;175;p18"/>
            <p:cNvGrpSpPr/>
            <p:nvPr/>
          </p:nvGrpSpPr>
          <p:grpSpPr>
            <a:xfrm>
              <a:off x="8818" y="5535"/>
              <a:ext cx="1992837" cy="2027708"/>
              <a:chOff x="15240" y="10160"/>
              <a:chExt cx="3444240" cy="3721931"/>
            </a:xfrm>
          </p:grpSpPr>
          <p:sp>
            <p:nvSpPr>
              <p:cNvPr id="176" name="Google Shape;176;p18"/>
              <p:cNvSpPr/>
              <p:nvPr/>
            </p:nvSpPr>
            <p:spPr>
              <a:xfrm>
                <a:off x="15240" y="248920"/>
                <a:ext cx="3444240" cy="3483171"/>
              </a:xfrm>
              <a:custGeom>
                <a:avLst/>
                <a:gdLst/>
                <a:ahLst/>
                <a:cxnLst/>
                <a:rect l="l" t="t" r="r" b="b"/>
                <a:pathLst>
                  <a:path w="3444240" h="3483171"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34811"/>
                      <a:pt x="21590" y="2826581"/>
                    </a:cubicBezTo>
                    <a:cubicBezTo>
                      <a:pt x="6350" y="3071691"/>
                      <a:pt x="0" y="3445071"/>
                      <a:pt x="0" y="3445071"/>
                    </a:cubicBezTo>
                    <a:cubicBezTo>
                      <a:pt x="204470" y="3475551"/>
                      <a:pt x="450850" y="3483171"/>
                      <a:pt x="657860" y="3480631"/>
                    </a:cubicBezTo>
                    <a:cubicBezTo>
                      <a:pt x="891540" y="3480631"/>
                      <a:pt x="2616200" y="3480631"/>
                      <a:pt x="2616200" y="3480631"/>
                    </a:cubicBezTo>
                    <a:lnTo>
                      <a:pt x="3402330" y="3466661"/>
                    </a:lnTo>
                    <a:cubicBezTo>
                      <a:pt x="3402330" y="3466661"/>
                      <a:pt x="3441700" y="2764351"/>
                      <a:pt x="3441700" y="2638621"/>
                    </a:cubicBezTo>
                    <a:cubicBezTo>
                      <a:pt x="3441700" y="2464631"/>
                      <a:pt x="3439160" y="803910"/>
                      <a:pt x="3441700" y="645160"/>
                    </a:cubicBezTo>
                    <a:close/>
                  </a:path>
                </a:pathLst>
              </a:custGeom>
              <a:solidFill>
                <a:srgbClr val="D2D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8"/>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8" name="Google Shape;178;p18"/>
            <p:cNvSpPr txBox="1"/>
            <p:nvPr/>
          </p:nvSpPr>
          <p:spPr>
            <a:xfrm>
              <a:off x="160078" y="783729"/>
              <a:ext cx="1689000" cy="677400"/>
            </a:xfrm>
            <a:prstGeom prst="rect">
              <a:avLst/>
            </a:prstGeom>
            <a:noFill/>
            <a:ln>
              <a:noFill/>
            </a:ln>
          </p:spPr>
          <p:txBody>
            <a:bodyPr spcFirstLastPara="1" wrap="square" lIns="0" tIns="0" rIns="0" bIns="0" anchor="t" anchorCtr="0">
              <a:spAutoFit/>
            </a:bodyPr>
            <a:lstStyle/>
            <a:p>
              <a:pPr marL="0" marR="0" lvl="0" indent="0" algn="ctr" rtl="0">
                <a:lnSpc>
                  <a:spcPct val="79980"/>
                </a:lnSpc>
                <a:spcBef>
                  <a:spcPts val="0"/>
                </a:spcBef>
                <a:spcAft>
                  <a:spcPts val="0"/>
                </a:spcAft>
                <a:buNone/>
              </a:pPr>
              <a:r>
                <a:rPr lang="en-US" sz="2063">
                  <a:solidFill>
                    <a:schemeClr val="dk1"/>
                  </a:solidFill>
                  <a:latin typeface="Livvic"/>
                  <a:ea typeface="Livvic"/>
                  <a:cs typeface="Livvic"/>
                  <a:sym typeface="Livvic"/>
                </a:rPr>
                <a:t>Write your ideas here.</a:t>
              </a:r>
              <a:endParaRPr/>
            </a:p>
          </p:txBody>
        </p:sp>
      </p:grpSp>
      <p:sp>
        <p:nvSpPr>
          <p:cNvPr id="179" name="Google Shape;179;p18"/>
          <p:cNvSpPr/>
          <p:nvPr/>
        </p:nvSpPr>
        <p:spPr>
          <a:xfrm>
            <a:off x="451633" y="2416571"/>
            <a:ext cx="17377652" cy="7465379"/>
          </a:xfrm>
          <a:custGeom>
            <a:avLst/>
            <a:gdLst/>
            <a:ahLst/>
            <a:cxnLst/>
            <a:rect l="l" t="t" r="r" b="b"/>
            <a:pathLst>
              <a:path w="5880762" h="2526355" extrusionOk="0">
                <a:moveTo>
                  <a:pt x="5756302" y="2526355"/>
                </a:moveTo>
                <a:lnTo>
                  <a:pt x="124460" y="2526355"/>
                </a:lnTo>
                <a:cubicBezTo>
                  <a:pt x="55880" y="2526355"/>
                  <a:pt x="0" y="2470475"/>
                  <a:pt x="0" y="2401895"/>
                </a:cubicBezTo>
                <a:lnTo>
                  <a:pt x="0" y="124460"/>
                </a:lnTo>
                <a:cubicBezTo>
                  <a:pt x="0" y="55880"/>
                  <a:pt x="55880" y="0"/>
                  <a:pt x="124460" y="0"/>
                </a:cubicBezTo>
                <a:lnTo>
                  <a:pt x="5756302" y="0"/>
                </a:lnTo>
                <a:cubicBezTo>
                  <a:pt x="5824882" y="0"/>
                  <a:pt x="5880762" y="55880"/>
                  <a:pt x="5880762" y="124460"/>
                </a:cubicBezTo>
                <a:lnTo>
                  <a:pt x="5880762" y="2401895"/>
                </a:lnTo>
                <a:cubicBezTo>
                  <a:pt x="5880762" y="2470475"/>
                  <a:pt x="5824882" y="2526355"/>
                  <a:pt x="5756302" y="2526355"/>
                </a:cubicBezTo>
                <a:close/>
              </a:path>
            </a:pathLst>
          </a:custGeom>
          <a:solidFill>
            <a:srgbClr val="D2D5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dirty="0"/>
          </a:p>
        </p:txBody>
      </p:sp>
      <p:sp>
        <p:nvSpPr>
          <p:cNvPr id="180" name="Google Shape;180;p18"/>
          <p:cNvSpPr/>
          <p:nvPr/>
        </p:nvSpPr>
        <p:spPr>
          <a:xfrm>
            <a:off x="451633" y="2416571"/>
            <a:ext cx="17388856" cy="777621"/>
          </a:xfrm>
          <a:custGeom>
            <a:avLst/>
            <a:gdLst/>
            <a:ahLst/>
            <a:cxnLst/>
            <a:rect l="l" t="t" r="r" b="b"/>
            <a:pathLst>
              <a:path w="14767606" h="660400" extrusionOk="0">
                <a:moveTo>
                  <a:pt x="14643145" y="660400"/>
                </a:moveTo>
                <a:lnTo>
                  <a:pt x="124460" y="660400"/>
                </a:lnTo>
                <a:cubicBezTo>
                  <a:pt x="55880" y="660400"/>
                  <a:pt x="0" y="604520"/>
                  <a:pt x="0" y="535940"/>
                </a:cubicBezTo>
                <a:lnTo>
                  <a:pt x="0" y="124460"/>
                </a:lnTo>
                <a:cubicBezTo>
                  <a:pt x="0" y="55880"/>
                  <a:pt x="55880" y="0"/>
                  <a:pt x="124460" y="0"/>
                </a:cubicBezTo>
                <a:lnTo>
                  <a:pt x="14643145" y="0"/>
                </a:lnTo>
                <a:cubicBezTo>
                  <a:pt x="14711725" y="0"/>
                  <a:pt x="14767606" y="55880"/>
                  <a:pt x="14767606" y="124460"/>
                </a:cubicBezTo>
                <a:lnTo>
                  <a:pt x="14767606" y="535940"/>
                </a:lnTo>
                <a:cubicBezTo>
                  <a:pt x="14767606" y="604520"/>
                  <a:pt x="14711725" y="660400"/>
                  <a:pt x="14643145" y="660400"/>
                </a:cubicBezTo>
                <a:close/>
              </a:path>
            </a:pathLst>
          </a:custGeom>
          <a:solidFill>
            <a:srgbClr val="9F8B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8"/>
          <p:cNvSpPr txBox="1"/>
          <p:nvPr/>
        </p:nvSpPr>
        <p:spPr>
          <a:xfrm>
            <a:off x="720943" y="2582252"/>
            <a:ext cx="12909300" cy="369300"/>
          </a:xfrm>
          <a:prstGeom prst="rect">
            <a:avLst/>
          </a:prstGeom>
          <a:noFill/>
          <a:ln>
            <a:noFill/>
          </a:ln>
        </p:spPr>
        <p:txBody>
          <a:bodyPr spcFirstLastPara="1" wrap="square" lIns="0" tIns="0" rIns="0" bIns="0" anchor="t" anchorCtr="0">
            <a:spAutoFit/>
          </a:bodyPr>
          <a:lstStyle/>
          <a:p>
            <a:pPr marL="0" marR="0" lvl="0" indent="0" algn="l" rtl="0">
              <a:lnSpc>
                <a:spcPct val="139958"/>
              </a:lnSpc>
              <a:spcBef>
                <a:spcPts val="0"/>
              </a:spcBef>
              <a:spcAft>
                <a:spcPts val="0"/>
              </a:spcAft>
              <a:buNone/>
            </a:pPr>
            <a:r>
              <a:rPr lang="en-US" sz="2400">
                <a:solidFill>
                  <a:srgbClr val="FFFFFF"/>
                </a:solidFill>
                <a:latin typeface="DM Sans"/>
                <a:ea typeface="DM Sans"/>
                <a:cs typeface="DM Sans"/>
                <a:sym typeface="DM Sans"/>
              </a:rPr>
              <a:t>What strengths we can find?</a:t>
            </a:r>
            <a:r>
              <a:rPr lang="en-US" sz="2400" b="0" i="0" u="none" strike="noStrike" cap="none">
                <a:solidFill>
                  <a:srgbClr val="FFFFFF"/>
                </a:solidFill>
                <a:latin typeface="DM Sans"/>
                <a:ea typeface="DM Sans"/>
                <a:cs typeface="DM Sans"/>
                <a:sym typeface="DM Sans"/>
              </a:rPr>
              <a:t> </a:t>
            </a:r>
            <a:endParaRPr/>
          </a:p>
        </p:txBody>
      </p:sp>
      <p:sp>
        <p:nvSpPr>
          <p:cNvPr id="182" name="Google Shape;182;p18"/>
          <p:cNvSpPr txBox="1"/>
          <p:nvPr/>
        </p:nvSpPr>
        <p:spPr>
          <a:xfrm>
            <a:off x="720943" y="457835"/>
            <a:ext cx="7256400" cy="1071600"/>
          </a:xfrm>
          <a:prstGeom prst="rect">
            <a:avLst/>
          </a:prstGeom>
          <a:noFill/>
          <a:ln>
            <a:noFill/>
          </a:ln>
        </p:spPr>
        <p:txBody>
          <a:bodyPr spcFirstLastPara="1" wrap="square" lIns="0" tIns="0" rIns="0" bIns="0" anchor="t" anchorCtr="0">
            <a:spAutoFit/>
          </a:bodyPr>
          <a:lstStyle/>
          <a:p>
            <a:pPr marL="0" marR="0" lvl="0" indent="0" algn="l" rtl="0">
              <a:lnSpc>
                <a:spcPct val="140002"/>
              </a:lnSpc>
              <a:spcBef>
                <a:spcPts val="0"/>
              </a:spcBef>
              <a:spcAft>
                <a:spcPts val="0"/>
              </a:spcAft>
              <a:buNone/>
            </a:pPr>
            <a:r>
              <a:rPr lang="en-US" sz="6962" b="1">
                <a:latin typeface="DM Sans"/>
                <a:ea typeface="DM Sans"/>
                <a:cs typeface="DM Sans"/>
                <a:sym typeface="DM Sans"/>
              </a:rPr>
              <a:t>Strengths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9"/>
          <p:cNvSpPr/>
          <p:nvPr/>
        </p:nvSpPr>
        <p:spPr>
          <a:xfrm>
            <a:off x="451633" y="2416571"/>
            <a:ext cx="17384733" cy="7468421"/>
          </a:xfrm>
          <a:custGeom>
            <a:avLst/>
            <a:gdLst/>
            <a:ahLst/>
            <a:cxnLst/>
            <a:rect l="l" t="t" r="r" b="b"/>
            <a:pathLst>
              <a:path w="5880762" h="2526355" extrusionOk="0">
                <a:moveTo>
                  <a:pt x="5756302" y="2526355"/>
                </a:moveTo>
                <a:lnTo>
                  <a:pt x="124460" y="2526355"/>
                </a:lnTo>
                <a:cubicBezTo>
                  <a:pt x="55880" y="2526355"/>
                  <a:pt x="0" y="2470475"/>
                  <a:pt x="0" y="2401895"/>
                </a:cubicBezTo>
                <a:lnTo>
                  <a:pt x="0" y="124460"/>
                </a:lnTo>
                <a:cubicBezTo>
                  <a:pt x="0" y="55880"/>
                  <a:pt x="55880" y="0"/>
                  <a:pt x="124460" y="0"/>
                </a:cubicBezTo>
                <a:lnTo>
                  <a:pt x="5756302" y="0"/>
                </a:lnTo>
                <a:cubicBezTo>
                  <a:pt x="5824882" y="0"/>
                  <a:pt x="5880762" y="55880"/>
                  <a:pt x="5880762" y="124460"/>
                </a:cubicBezTo>
                <a:lnTo>
                  <a:pt x="5880762" y="2401895"/>
                </a:lnTo>
                <a:cubicBezTo>
                  <a:pt x="5880762" y="2470475"/>
                  <a:pt x="5824882" y="2526355"/>
                  <a:pt x="5756302" y="2526355"/>
                </a:cubicBezTo>
                <a:close/>
              </a:path>
            </a:pathLst>
          </a:custGeom>
          <a:solidFill>
            <a:srgbClr val="FFF3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800"/>
              <a:t>   </a:t>
            </a:r>
            <a:endParaRPr sz="1900"/>
          </a:p>
          <a:p>
            <a:pPr marL="0" lvl="0" indent="0" algn="l" rtl="0">
              <a:spcBef>
                <a:spcPts val="0"/>
              </a:spcBef>
              <a:spcAft>
                <a:spcPts val="0"/>
              </a:spcAft>
              <a:buNone/>
            </a:pPr>
            <a:r>
              <a:rPr lang="en-US" sz="1900"/>
              <a:t> </a:t>
            </a:r>
            <a:endParaRPr sz="1900"/>
          </a:p>
        </p:txBody>
      </p:sp>
      <p:sp>
        <p:nvSpPr>
          <p:cNvPr id="188" name="Google Shape;188;p19"/>
          <p:cNvSpPr/>
          <p:nvPr/>
        </p:nvSpPr>
        <p:spPr>
          <a:xfrm>
            <a:off x="451633" y="2416571"/>
            <a:ext cx="17384734" cy="777437"/>
          </a:xfrm>
          <a:custGeom>
            <a:avLst/>
            <a:gdLst/>
            <a:ahLst/>
            <a:cxnLst/>
            <a:rect l="l" t="t" r="r" b="b"/>
            <a:pathLst>
              <a:path w="14767606" h="660400" extrusionOk="0">
                <a:moveTo>
                  <a:pt x="14643145" y="660400"/>
                </a:moveTo>
                <a:lnTo>
                  <a:pt x="124460" y="660400"/>
                </a:lnTo>
                <a:cubicBezTo>
                  <a:pt x="55880" y="660400"/>
                  <a:pt x="0" y="604520"/>
                  <a:pt x="0" y="535940"/>
                </a:cubicBezTo>
                <a:lnTo>
                  <a:pt x="0" y="124460"/>
                </a:lnTo>
                <a:cubicBezTo>
                  <a:pt x="0" y="55880"/>
                  <a:pt x="55880" y="0"/>
                  <a:pt x="124460" y="0"/>
                </a:cubicBezTo>
                <a:lnTo>
                  <a:pt x="14643145" y="0"/>
                </a:lnTo>
                <a:cubicBezTo>
                  <a:pt x="14711725" y="0"/>
                  <a:pt x="14767606" y="55880"/>
                  <a:pt x="14767606" y="124460"/>
                </a:cubicBezTo>
                <a:lnTo>
                  <a:pt x="14767606" y="535940"/>
                </a:lnTo>
                <a:cubicBezTo>
                  <a:pt x="14767606" y="604520"/>
                  <a:pt x="14711725" y="660400"/>
                  <a:pt x="14643145" y="660400"/>
                </a:cubicBezTo>
                <a:close/>
              </a:path>
            </a:pathLst>
          </a:custGeom>
          <a:solidFill>
            <a:srgbClr val="FFA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9"/>
          <p:cNvSpPr txBox="1"/>
          <p:nvPr/>
        </p:nvSpPr>
        <p:spPr>
          <a:xfrm>
            <a:off x="720943" y="2582252"/>
            <a:ext cx="8651700" cy="369300"/>
          </a:xfrm>
          <a:prstGeom prst="rect">
            <a:avLst/>
          </a:prstGeom>
          <a:noFill/>
          <a:ln>
            <a:noFill/>
          </a:ln>
        </p:spPr>
        <p:txBody>
          <a:bodyPr spcFirstLastPara="1" wrap="square" lIns="0" tIns="0" rIns="0" bIns="0" anchor="t" anchorCtr="0">
            <a:spAutoFit/>
          </a:bodyPr>
          <a:lstStyle/>
          <a:p>
            <a:pPr marL="0" marR="0" lvl="0" indent="0" algn="l" rtl="0">
              <a:lnSpc>
                <a:spcPct val="139958"/>
              </a:lnSpc>
              <a:spcBef>
                <a:spcPts val="0"/>
              </a:spcBef>
              <a:spcAft>
                <a:spcPts val="0"/>
              </a:spcAft>
              <a:buNone/>
            </a:pPr>
            <a:r>
              <a:rPr lang="en-US" sz="2400">
                <a:solidFill>
                  <a:srgbClr val="FFFFFF"/>
                </a:solidFill>
                <a:latin typeface="DM Sans"/>
                <a:ea typeface="DM Sans"/>
                <a:cs typeface="DM Sans"/>
                <a:sym typeface="DM Sans"/>
              </a:rPr>
              <a:t>Where are we failing, where can we improve?</a:t>
            </a:r>
            <a:endParaRPr/>
          </a:p>
        </p:txBody>
      </p:sp>
      <p:grpSp>
        <p:nvGrpSpPr>
          <p:cNvPr id="190" name="Google Shape;190;p19"/>
          <p:cNvGrpSpPr/>
          <p:nvPr/>
        </p:nvGrpSpPr>
        <p:grpSpPr>
          <a:xfrm>
            <a:off x="15480759" y="504937"/>
            <a:ext cx="1494730" cy="1520888"/>
            <a:chOff x="8818" y="5536"/>
            <a:chExt cx="1992973" cy="2027850"/>
          </a:xfrm>
        </p:grpSpPr>
        <p:grpSp>
          <p:nvGrpSpPr>
            <p:cNvPr id="191" name="Google Shape;191;p19"/>
            <p:cNvGrpSpPr/>
            <p:nvPr/>
          </p:nvGrpSpPr>
          <p:grpSpPr>
            <a:xfrm>
              <a:off x="8818" y="5536"/>
              <a:ext cx="1992973" cy="2027850"/>
              <a:chOff x="15240" y="10160"/>
              <a:chExt cx="3444240" cy="3721931"/>
            </a:xfrm>
          </p:grpSpPr>
          <p:sp>
            <p:nvSpPr>
              <p:cNvPr id="192" name="Google Shape;192;p19"/>
              <p:cNvSpPr/>
              <p:nvPr/>
            </p:nvSpPr>
            <p:spPr>
              <a:xfrm>
                <a:off x="15240" y="248920"/>
                <a:ext cx="3444240" cy="3483171"/>
              </a:xfrm>
              <a:custGeom>
                <a:avLst/>
                <a:gdLst/>
                <a:ahLst/>
                <a:cxnLst/>
                <a:rect l="l" t="t" r="r" b="b"/>
                <a:pathLst>
                  <a:path w="3444240" h="3483171"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34811"/>
                      <a:pt x="21590" y="2826581"/>
                    </a:cubicBezTo>
                    <a:cubicBezTo>
                      <a:pt x="6350" y="3071691"/>
                      <a:pt x="0" y="3445071"/>
                      <a:pt x="0" y="3445071"/>
                    </a:cubicBezTo>
                    <a:cubicBezTo>
                      <a:pt x="204470" y="3475551"/>
                      <a:pt x="450850" y="3483171"/>
                      <a:pt x="657860" y="3480631"/>
                    </a:cubicBezTo>
                    <a:cubicBezTo>
                      <a:pt x="891540" y="3480631"/>
                      <a:pt x="2616200" y="3480631"/>
                      <a:pt x="2616200" y="3480631"/>
                    </a:cubicBezTo>
                    <a:lnTo>
                      <a:pt x="3402330" y="3466661"/>
                    </a:lnTo>
                    <a:cubicBezTo>
                      <a:pt x="3402330" y="3466661"/>
                      <a:pt x="3441700" y="2764351"/>
                      <a:pt x="3441700" y="2638621"/>
                    </a:cubicBezTo>
                    <a:cubicBezTo>
                      <a:pt x="3441700" y="2464631"/>
                      <a:pt x="3439160" y="803910"/>
                      <a:pt x="3441700" y="645160"/>
                    </a:cubicBezTo>
                    <a:close/>
                  </a:path>
                </a:pathLst>
              </a:custGeom>
              <a:solidFill>
                <a:srgbClr val="FFE2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9"/>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FFA2A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 name="Google Shape;194;p19"/>
            <p:cNvSpPr txBox="1"/>
            <p:nvPr/>
          </p:nvSpPr>
          <p:spPr>
            <a:xfrm>
              <a:off x="160078" y="783729"/>
              <a:ext cx="1689000" cy="677400"/>
            </a:xfrm>
            <a:prstGeom prst="rect">
              <a:avLst/>
            </a:prstGeom>
            <a:noFill/>
            <a:ln>
              <a:noFill/>
            </a:ln>
          </p:spPr>
          <p:txBody>
            <a:bodyPr spcFirstLastPara="1" wrap="square" lIns="0" tIns="0" rIns="0" bIns="0" anchor="t" anchorCtr="0">
              <a:spAutoFit/>
            </a:bodyPr>
            <a:lstStyle/>
            <a:p>
              <a:pPr marL="0" marR="0" lvl="0" indent="0" algn="ctr" rtl="0">
                <a:lnSpc>
                  <a:spcPct val="79980"/>
                </a:lnSpc>
                <a:spcBef>
                  <a:spcPts val="0"/>
                </a:spcBef>
                <a:spcAft>
                  <a:spcPts val="0"/>
                </a:spcAft>
                <a:buNone/>
              </a:pPr>
              <a:r>
                <a:rPr lang="en-US" sz="2063">
                  <a:latin typeface="Livvic"/>
                  <a:ea typeface="Livvic"/>
                  <a:cs typeface="Livvic"/>
                  <a:sym typeface="Livvic"/>
                </a:rPr>
                <a:t>Write your ideas here</a:t>
              </a:r>
              <a:r>
                <a:rPr lang="en-US" sz="2063" b="0" i="0" u="none" strike="noStrike" cap="none">
                  <a:solidFill>
                    <a:srgbClr val="000000"/>
                  </a:solidFill>
                  <a:latin typeface="Livvic"/>
                  <a:ea typeface="Livvic"/>
                  <a:cs typeface="Livvic"/>
                  <a:sym typeface="Livvic"/>
                </a:rPr>
                <a:t>.</a:t>
              </a:r>
              <a:endParaRPr/>
            </a:p>
          </p:txBody>
        </p:sp>
      </p:grpSp>
      <p:sp>
        <p:nvSpPr>
          <p:cNvPr id="195" name="Google Shape;195;p19"/>
          <p:cNvSpPr txBox="1"/>
          <p:nvPr/>
        </p:nvSpPr>
        <p:spPr>
          <a:xfrm>
            <a:off x="720943" y="457835"/>
            <a:ext cx="7256400" cy="1071600"/>
          </a:xfrm>
          <a:prstGeom prst="rect">
            <a:avLst/>
          </a:prstGeom>
          <a:noFill/>
          <a:ln>
            <a:noFill/>
          </a:ln>
        </p:spPr>
        <p:txBody>
          <a:bodyPr spcFirstLastPara="1" wrap="square" lIns="0" tIns="0" rIns="0" bIns="0" anchor="t" anchorCtr="0">
            <a:spAutoFit/>
          </a:bodyPr>
          <a:lstStyle/>
          <a:p>
            <a:pPr marL="0" marR="0" lvl="0" indent="0" algn="l" rtl="0">
              <a:lnSpc>
                <a:spcPct val="140002"/>
              </a:lnSpc>
              <a:spcBef>
                <a:spcPts val="0"/>
              </a:spcBef>
              <a:spcAft>
                <a:spcPts val="0"/>
              </a:spcAft>
              <a:buNone/>
            </a:pPr>
            <a:r>
              <a:rPr lang="en-US" sz="6962" b="1">
                <a:latin typeface="DM Sans"/>
                <a:ea typeface="DM Sans"/>
                <a:cs typeface="DM Sans"/>
                <a:sym typeface="DM Sans"/>
              </a:rPr>
              <a:t>Weaknesses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0"/>
          <p:cNvSpPr/>
          <p:nvPr/>
        </p:nvSpPr>
        <p:spPr>
          <a:xfrm>
            <a:off x="451633" y="2416571"/>
            <a:ext cx="17384733" cy="7468421"/>
          </a:xfrm>
          <a:custGeom>
            <a:avLst/>
            <a:gdLst/>
            <a:ahLst/>
            <a:cxnLst/>
            <a:rect l="l" t="t" r="r" b="b"/>
            <a:pathLst>
              <a:path w="5880762" h="2526355" extrusionOk="0">
                <a:moveTo>
                  <a:pt x="5756302" y="2526355"/>
                </a:moveTo>
                <a:lnTo>
                  <a:pt x="124460" y="2526355"/>
                </a:lnTo>
                <a:cubicBezTo>
                  <a:pt x="55880" y="2526355"/>
                  <a:pt x="0" y="2470475"/>
                  <a:pt x="0" y="2401895"/>
                </a:cubicBezTo>
                <a:lnTo>
                  <a:pt x="0" y="124460"/>
                </a:lnTo>
                <a:cubicBezTo>
                  <a:pt x="0" y="55880"/>
                  <a:pt x="55880" y="0"/>
                  <a:pt x="124460" y="0"/>
                </a:cubicBezTo>
                <a:lnTo>
                  <a:pt x="5756302" y="0"/>
                </a:lnTo>
                <a:cubicBezTo>
                  <a:pt x="5824882" y="0"/>
                  <a:pt x="5880762" y="55880"/>
                  <a:pt x="5880762" y="124460"/>
                </a:cubicBezTo>
                <a:lnTo>
                  <a:pt x="5880762" y="2401895"/>
                </a:lnTo>
                <a:cubicBezTo>
                  <a:pt x="5880762" y="2470475"/>
                  <a:pt x="5824882" y="2526355"/>
                  <a:pt x="5756302" y="2526355"/>
                </a:cubicBezTo>
                <a:close/>
              </a:path>
            </a:pathLst>
          </a:custGeom>
          <a:solidFill>
            <a:srgbClr val="EDFF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a:t>     </a:t>
            </a:r>
            <a:endParaRPr sz="3100"/>
          </a:p>
          <a:p>
            <a:pPr marL="0" lvl="0" indent="0" algn="l" rtl="0">
              <a:spcBef>
                <a:spcPts val="0"/>
              </a:spcBef>
              <a:spcAft>
                <a:spcPts val="0"/>
              </a:spcAft>
              <a:buNone/>
            </a:pPr>
            <a:endParaRPr sz="3100"/>
          </a:p>
          <a:p>
            <a:pPr marL="0" lvl="0" indent="0" algn="l" rtl="0">
              <a:spcBef>
                <a:spcPts val="0"/>
              </a:spcBef>
              <a:spcAft>
                <a:spcPts val="0"/>
              </a:spcAft>
              <a:buNone/>
            </a:pPr>
            <a:endParaRPr sz="3100"/>
          </a:p>
        </p:txBody>
      </p:sp>
      <p:sp>
        <p:nvSpPr>
          <p:cNvPr id="201" name="Google Shape;201;p20"/>
          <p:cNvSpPr/>
          <p:nvPr/>
        </p:nvSpPr>
        <p:spPr>
          <a:xfrm>
            <a:off x="451633" y="2416571"/>
            <a:ext cx="17384734" cy="777437"/>
          </a:xfrm>
          <a:custGeom>
            <a:avLst/>
            <a:gdLst/>
            <a:ahLst/>
            <a:cxnLst/>
            <a:rect l="l" t="t" r="r" b="b"/>
            <a:pathLst>
              <a:path w="14767606" h="660400" extrusionOk="0">
                <a:moveTo>
                  <a:pt x="14643145" y="660400"/>
                </a:moveTo>
                <a:lnTo>
                  <a:pt x="124460" y="660400"/>
                </a:lnTo>
                <a:cubicBezTo>
                  <a:pt x="55880" y="660400"/>
                  <a:pt x="0" y="604520"/>
                  <a:pt x="0" y="535940"/>
                </a:cubicBezTo>
                <a:lnTo>
                  <a:pt x="0" y="124460"/>
                </a:lnTo>
                <a:cubicBezTo>
                  <a:pt x="0" y="55880"/>
                  <a:pt x="55880" y="0"/>
                  <a:pt x="124460" y="0"/>
                </a:cubicBezTo>
                <a:lnTo>
                  <a:pt x="14643145" y="0"/>
                </a:lnTo>
                <a:cubicBezTo>
                  <a:pt x="14711725" y="0"/>
                  <a:pt x="14767606" y="55880"/>
                  <a:pt x="14767606" y="124460"/>
                </a:cubicBezTo>
                <a:lnTo>
                  <a:pt x="14767606" y="535940"/>
                </a:lnTo>
                <a:cubicBezTo>
                  <a:pt x="14767606" y="604520"/>
                  <a:pt x="14711725" y="660400"/>
                  <a:pt x="14643145" y="660400"/>
                </a:cubicBezTo>
                <a:close/>
              </a:path>
            </a:pathLst>
          </a:custGeom>
          <a:solidFill>
            <a:srgbClr val="43C4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0"/>
          <p:cNvSpPr txBox="1"/>
          <p:nvPr/>
        </p:nvSpPr>
        <p:spPr>
          <a:xfrm>
            <a:off x="720943" y="2582252"/>
            <a:ext cx="12909300" cy="369300"/>
          </a:xfrm>
          <a:prstGeom prst="rect">
            <a:avLst/>
          </a:prstGeom>
          <a:noFill/>
          <a:ln>
            <a:noFill/>
          </a:ln>
        </p:spPr>
        <p:txBody>
          <a:bodyPr spcFirstLastPara="1" wrap="square" lIns="0" tIns="0" rIns="0" bIns="0" anchor="t" anchorCtr="0">
            <a:spAutoFit/>
          </a:bodyPr>
          <a:lstStyle/>
          <a:p>
            <a:pPr marL="0" marR="0" lvl="0" indent="0" algn="l" rtl="0">
              <a:lnSpc>
                <a:spcPct val="139958"/>
              </a:lnSpc>
              <a:spcBef>
                <a:spcPts val="0"/>
              </a:spcBef>
              <a:spcAft>
                <a:spcPts val="0"/>
              </a:spcAft>
              <a:buNone/>
            </a:pPr>
            <a:r>
              <a:rPr lang="en-US" sz="2400">
                <a:solidFill>
                  <a:srgbClr val="FFFFFF"/>
                </a:solidFill>
                <a:latin typeface="DM Sans"/>
                <a:ea typeface="DM Sans"/>
                <a:cs typeface="DM Sans"/>
                <a:sym typeface="DM Sans"/>
              </a:rPr>
              <a:t>What could we get more out of? What trends could we take advantage of?</a:t>
            </a:r>
            <a:endParaRPr/>
          </a:p>
        </p:txBody>
      </p:sp>
      <p:grpSp>
        <p:nvGrpSpPr>
          <p:cNvPr id="203" name="Google Shape;203;p20"/>
          <p:cNvGrpSpPr/>
          <p:nvPr/>
        </p:nvGrpSpPr>
        <p:grpSpPr>
          <a:xfrm>
            <a:off x="15899683" y="494660"/>
            <a:ext cx="1494730" cy="1520888"/>
            <a:chOff x="8818" y="5536"/>
            <a:chExt cx="1992973" cy="2027850"/>
          </a:xfrm>
        </p:grpSpPr>
        <p:grpSp>
          <p:nvGrpSpPr>
            <p:cNvPr id="204" name="Google Shape;204;p20"/>
            <p:cNvGrpSpPr/>
            <p:nvPr/>
          </p:nvGrpSpPr>
          <p:grpSpPr>
            <a:xfrm>
              <a:off x="8818" y="5536"/>
              <a:ext cx="1992973" cy="2027850"/>
              <a:chOff x="15240" y="10160"/>
              <a:chExt cx="3444240" cy="3721931"/>
            </a:xfrm>
          </p:grpSpPr>
          <p:sp>
            <p:nvSpPr>
              <p:cNvPr id="205" name="Google Shape;205;p20"/>
              <p:cNvSpPr/>
              <p:nvPr/>
            </p:nvSpPr>
            <p:spPr>
              <a:xfrm>
                <a:off x="15240" y="248920"/>
                <a:ext cx="3444240" cy="3483171"/>
              </a:xfrm>
              <a:custGeom>
                <a:avLst/>
                <a:gdLst/>
                <a:ahLst/>
                <a:cxnLst/>
                <a:rect l="l" t="t" r="r" b="b"/>
                <a:pathLst>
                  <a:path w="3444240" h="3483171"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34811"/>
                      <a:pt x="21590" y="2826581"/>
                    </a:cubicBezTo>
                    <a:cubicBezTo>
                      <a:pt x="6350" y="3071691"/>
                      <a:pt x="0" y="3445071"/>
                      <a:pt x="0" y="3445071"/>
                    </a:cubicBezTo>
                    <a:cubicBezTo>
                      <a:pt x="204470" y="3475551"/>
                      <a:pt x="450850" y="3483171"/>
                      <a:pt x="657860" y="3480631"/>
                    </a:cubicBezTo>
                    <a:cubicBezTo>
                      <a:pt x="891540" y="3480631"/>
                      <a:pt x="2616200" y="3480631"/>
                      <a:pt x="2616200" y="3480631"/>
                    </a:cubicBezTo>
                    <a:lnTo>
                      <a:pt x="3402330" y="3466661"/>
                    </a:lnTo>
                    <a:cubicBezTo>
                      <a:pt x="3402330" y="3466661"/>
                      <a:pt x="3441700" y="2764351"/>
                      <a:pt x="3441700" y="2638621"/>
                    </a:cubicBezTo>
                    <a:cubicBezTo>
                      <a:pt x="3441700" y="2464631"/>
                      <a:pt x="3439160" y="803910"/>
                      <a:pt x="3441700" y="645160"/>
                    </a:cubicBezTo>
                    <a:close/>
                  </a:path>
                </a:pathLst>
              </a:custGeom>
              <a:solidFill>
                <a:srgbClr val="CAF8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0"/>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43C4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7" name="Google Shape;207;p20"/>
            <p:cNvSpPr txBox="1"/>
            <p:nvPr/>
          </p:nvSpPr>
          <p:spPr>
            <a:xfrm>
              <a:off x="160078" y="783729"/>
              <a:ext cx="1689000" cy="677400"/>
            </a:xfrm>
            <a:prstGeom prst="rect">
              <a:avLst/>
            </a:prstGeom>
            <a:noFill/>
            <a:ln>
              <a:noFill/>
            </a:ln>
          </p:spPr>
          <p:txBody>
            <a:bodyPr spcFirstLastPara="1" wrap="square" lIns="0" tIns="0" rIns="0" bIns="0" anchor="t" anchorCtr="0">
              <a:spAutoFit/>
            </a:bodyPr>
            <a:lstStyle/>
            <a:p>
              <a:pPr marL="0" marR="0" lvl="0" indent="0" algn="ctr" rtl="0">
                <a:lnSpc>
                  <a:spcPct val="79980"/>
                </a:lnSpc>
                <a:spcBef>
                  <a:spcPts val="0"/>
                </a:spcBef>
                <a:spcAft>
                  <a:spcPts val="0"/>
                </a:spcAft>
                <a:buNone/>
              </a:pPr>
              <a:r>
                <a:rPr lang="en-US" sz="2063">
                  <a:latin typeface="Livvic"/>
                  <a:ea typeface="Livvic"/>
                  <a:cs typeface="Livvic"/>
                  <a:sym typeface="Livvic"/>
                </a:rPr>
                <a:t>Write your ideas here</a:t>
              </a:r>
              <a:r>
                <a:rPr lang="en-US" sz="2063" b="0" i="0" u="none" strike="noStrike" cap="none">
                  <a:solidFill>
                    <a:srgbClr val="000000"/>
                  </a:solidFill>
                  <a:latin typeface="Livvic"/>
                  <a:ea typeface="Livvic"/>
                  <a:cs typeface="Livvic"/>
                  <a:sym typeface="Livvic"/>
                </a:rPr>
                <a:t>.</a:t>
              </a:r>
              <a:endParaRPr/>
            </a:p>
          </p:txBody>
        </p:sp>
      </p:grpSp>
      <p:sp>
        <p:nvSpPr>
          <p:cNvPr id="208" name="Google Shape;208;p20"/>
          <p:cNvSpPr txBox="1"/>
          <p:nvPr/>
        </p:nvSpPr>
        <p:spPr>
          <a:xfrm>
            <a:off x="720943" y="457835"/>
            <a:ext cx="7256400" cy="1071600"/>
          </a:xfrm>
          <a:prstGeom prst="rect">
            <a:avLst/>
          </a:prstGeom>
          <a:noFill/>
          <a:ln>
            <a:noFill/>
          </a:ln>
        </p:spPr>
        <p:txBody>
          <a:bodyPr spcFirstLastPara="1" wrap="square" lIns="0" tIns="0" rIns="0" bIns="0" anchor="t" anchorCtr="0">
            <a:spAutoFit/>
          </a:bodyPr>
          <a:lstStyle/>
          <a:p>
            <a:pPr marL="0" marR="0" lvl="0" indent="0" algn="l" rtl="0">
              <a:lnSpc>
                <a:spcPct val="140002"/>
              </a:lnSpc>
              <a:spcBef>
                <a:spcPts val="0"/>
              </a:spcBef>
              <a:spcAft>
                <a:spcPts val="0"/>
              </a:spcAft>
              <a:buNone/>
            </a:pPr>
            <a:r>
              <a:rPr lang="en-US" sz="6962" b="1">
                <a:latin typeface="DM Sans"/>
                <a:ea typeface="DM Sans"/>
                <a:cs typeface="DM Sans"/>
                <a:sym typeface="DM Sans"/>
              </a:rPr>
              <a:t>Opportunities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grpSp>
        <p:nvGrpSpPr>
          <p:cNvPr id="213" name="Google Shape;213;p21"/>
          <p:cNvGrpSpPr/>
          <p:nvPr/>
        </p:nvGrpSpPr>
        <p:grpSpPr>
          <a:xfrm>
            <a:off x="15899683" y="494660"/>
            <a:ext cx="1494730" cy="1520888"/>
            <a:chOff x="8818" y="5536"/>
            <a:chExt cx="1992973" cy="2027850"/>
          </a:xfrm>
        </p:grpSpPr>
        <p:grpSp>
          <p:nvGrpSpPr>
            <p:cNvPr id="214" name="Google Shape;214;p21"/>
            <p:cNvGrpSpPr/>
            <p:nvPr/>
          </p:nvGrpSpPr>
          <p:grpSpPr>
            <a:xfrm>
              <a:off x="8818" y="5536"/>
              <a:ext cx="1992973" cy="2027850"/>
              <a:chOff x="15240" y="10160"/>
              <a:chExt cx="3444240" cy="3721931"/>
            </a:xfrm>
          </p:grpSpPr>
          <p:sp>
            <p:nvSpPr>
              <p:cNvPr id="215" name="Google Shape;215;p21"/>
              <p:cNvSpPr/>
              <p:nvPr/>
            </p:nvSpPr>
            <p:spPr>
              <a:xfrm>
                <a:off x="15240" y="248920"/>
                <a:ext cx="3444240" cy="3483171"/>
              </a:xfrm>
              <a:custGeom>
                <a:avLst/>
                <a:gdLst/>
                <a:ahLst/>
                <a:cxnLst/>
                <a:rect l="l" t="t" r="r" b="b"/>
                <a:pathLst>
                  <a:path w="3444240" h="3483171" extrusionOk="0">
                    <a:moveTo>
                      <a:pt x="3441700" y="645160"/>
                    </a:moveTo>
                    <a:cubicBezTo>
                      <a:pt x="3444240" y="488950"/>
                      <a:pt x="3422650" y="30480"/>
                      <a:pt x="3422650" y="30480"/>
                    </a:cubicBezTo>
                    <a:cubicBezTo>
                      <a:pt x="3422650" y="30480"/>
                      <a:pt x="3037840" y="40640"/>
                      <a:pt x="2684780" y="40640"/>
                    </a:cubicBezTo>
                    <a:cubicBezTo>
                      <a:pt x="2653030" y="40640"/>
                      <a:pt x="2401570" y="40640"/>
                      <a:pt x="2341880" y="40640"/>
                    </a:cubicBezTo>
                    <a:cubicBezTo>
                      <a:pt x="1906270" y="40640"/>
                      <a:pt x="1042670" y="38100"/>
                      <a:pt x="795020" y="33020"/>
                    </a:cubicBezTo>
                    <a:cubicBezTo>
                      <a:pt x="482600" y="20320"/>
                      <a:pt x="11430" y="0"/>
                      <a:pt x="10160" y="29210"/>
                    </a:cubicBezTo>
                    <a:cubicBezTo>
                      <a:pt x="8890" y="58420"/>
                      <a:pt x="21590" y="440690"/>
                      <a:pt x="21590" y="440690"/>
                    </a:cubicBezTo>
                    <a:cubicBezTo>
                      <a:pt x="21590" y="440690"/>
                      <a:pt x="21590" y="2634811"/>
                      <a:pt x="21590" y="2826581"/>
                    </a:cubicBezTo>
                    <a:cubicBezTo>
                      <a:pt x="6350" y="3071691"/>
                      <a:pt x="0" y="3445071"/>
                      <a:pt x="0" y="3445071"/>
                    </a:cubicBezTo>
                    <a:cubicBezTo>
                      <a:pt x="204470" y="3475551"/>
                      <a:pt x="450850" y="3483171"/>
                      <a:pt x="657860" y="3480631"/>
                    </a:cubicBezTo>
                    <a:cubicBezTo>
                      <a:pt x="891540" y="3480631"/>
                      <a:pt x="2616200" y="3480631"/>
                      <a:pt x="2616200" y="3480631"/>
                    </a:cubicBezTo>
                    <a:lnTo>
                      <a:pt x="3402330" y="3466661"/>
                    </a:lnTo>
                    <a:cubicBezTo>
                      <a:pt x="3402330" y="3466661"/>
                      <a:pt x="3441700" y="2764351"/>
                      <a:pt x="3441700" y="2638621"/>
                    </a:cubicBezTo>
                    <a:cubicBezTo>
                      <a:pt x="3441700" y="2464631"/>
                      <a:pt x="3439160" y="803910"/>
                      <a:pt x="3441700" y="645160"/>
                    </a:cubicBezTo>
                    <a:close/>
                  </a:path>
                </a:pathLst>
              </a:custGeom>
              <a:solidFill>
                <a:srgbClr val="D2F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1"/>
              <p:cNvSpPr/>
              <p:nvPr/>
            </p:nvSpPr>
            <p:spPr>
              <a:xfrm>
                <a:off x="469900" y="10160"/>
                <a:ext cx="1583690" cy="554990"/>
              </a:xfrm>
              <a:custGeom>
                <a:avLst/>
                <a:gdLst/>
                <a:ahLst/>
                <a:cxnLst/>
                <a:rect l="l" t="t" r="r" b="b"/>
                <a:pathLst>
                  <a:path w="1583690" h="554990" extrusionOk="0">
                    <a:moveTo>
                      <a:pt x="27940" y="0"/>
                    </a:moveTo>
                    <a:cubicBezTo>
                      <a:pt x="27940" y="0"/>
                      <a:pt x="990600" y="95250"/>
                      <a:pt x="1109980" y="97790"/>
                    </a:cubicBezTo>
                    <a:lnTo>
                      <a:pt x="1558290" y="106680"/>
                    </a:lnTo>
                    <a:lnTo>
                      <a:pt x="1557020" y="199390"/>
                    </a:lnTo>
                    <a:cubicBezTo>
                      <a:pt x="1557020" y="199390"/>
                      <a:pt x="1583690" y="342900"/>
                      <a:pt x="1582420" y="402590"/>
                    </a:cubicBezTo>
                    <a:lnTo>
                      <a:pt x="1579880" y="554990"/>
                    </a:lnTo>
                    <a:cubicBezTo>
                      <a:pt x="1579880" y="554990"/>
                      <a:pt x="975360" y="504190"/>
                      <a:pt x="825500" y="497840"/>
                    </a:cubicBezTo>
                    <a:cubicBezTo>
                      <a:pt x="511810" y="482600"/>
                      <a:pt x="11430" y="414020"/>
                      <a:pt x="11430" y="414020"/>
                    </a:cubicBezTo>
                    <a:lnTo>
                      <a:pt x="0" y="261620"/>
                    </a:lnTo>
                    <a:lnTo>
                      <a:pt x="48260" y="135890"/>
                    </a:lnTo>
                    <a:lnTo>
                      <a:pt x="27940" y="0"/>
                    </a:lnTo>
                    <a:close/>
                  </a:path>
                </a:pathLst>
              </a:custGeom>
              <a:solidFill>
                <a:srgbClr val="35A1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 name="Google Shape;217;p21"/>
            <p:cNvSpPr txBox="1"/>
            <p:nvPr/>
          </p:nvSpPr>
          <p:spPr>
            <a:xfrm>
              <a:off x="160078" y="783729"/>
              <a:ext cx="1689000" cy="1015800"/>
            </a:xfrm>
            <a:prstGeom prst="rect">
              <a:avLst/>
            </a:prstGeom>
            <a:noFill/>
            <a:ln>
              <a:noFill/>
            </a:ln>
          </p:spPr>
          <p:txBody>
            <a:bodyPr spcFirstLastPara="1" wrap="square" lIns="0" tIns="0" rIns="0" bIns="0" anchor="t" anchorCtr="0">
              <a:spAutoFit/>
            </a:bodyPr>
            <a:lstStyle/>
            <a:p>
              <a:pPr marL="0" marR="0" lvl="0" indent="0" algn="ctr" rtl="0">
                <a:lnSpc>
                  <a:spcPct val="79980"/>
                </a:lnSpc>
                <a:spcBef>
                  <a:spcPts val="0"/>
                </a:spcBef>
                <a:spcAft>
                  <a:spcPts val="0"/>
                </a:spcAft>
                <a:buNone/>
              </a:pPr>
              <a:r>
                <a:rPr lang="en-US" sz="2063">
                  <a:solidFill>
                    <a:schemeClr val="dk1"/>
                  </a:solidFill>
                  <a:latin typeface="Livvic"/>
                  <a:ea typeface="Livvic"/>
                  <a:cs typeface="Livvic"/>
                  <a:sym typeface="Livvic"/>
                </a:rPr>
                <a:t>Write your ideas here.</a:t>
              </a:r>
              <a:r>
                <a:rPr lang="en-US" sz="2063" b="0" i="0" u="none" strike="noStrike" cap="none">
                  <a:solidFill>
                    <a:srgbClr val="000000"/>
                  </a:solidFill>
                  <a:latin typeface="Livvic"/>
                  <a:ea typeface="Livvic"/>
                  <a:cs typeface="Livvic"/>
                  <a:sym typeface="Livvic"/>
                </a:rPr>
                <a:t>.</a:t>
              </a:r>
              <a:endParaRPr/>
            </a:p>
          </p:txBody>
        </p:sp>
      </p:grpSp>
      <p:sp>
        <p:nvSpPr>
          <p:cNvPr id="218" name="Google Shape;218;p21"/>
          <p:cNvSpPr/>
          <p:nvPr/>
        </p:nvSpPr>
        <p:spPr>
          <a:xfrm>
            <a:off x="451633" y="2416571"/>
            <a:ext cx="17384733" cy="7468421"/>
          </a:xfrm>
          <a:custGeom>
            <a:avLst/>
            <a:gdLst/>
            <a:ahLst/>
            <a:cxnLst/>
            <a:rect l="l" t="t" r="r" b="b"/>
            <a:pathLst>
              <a:path w="5880762" h="2526355" extrusionOk="0">
                <a:moveTo>
                  <a:pt x="5756302" y="2526355"/>
                </a:moveTo>
                <a:lnTo>
                  <a:pt x="124460" y="2526355"/>
                </a:lnTo>
                <a:cubicBezTo>
                  <a:pt x="55880" y="2526355"/>
                  <a:pt x="0" y="2470475"/>
                  <a:pt x="0" y="2401895"/>
                </a:cubicBezTo>
                <a:lnTo>
                  <a:pt x="0" y="124460"/>
                </a:lnTo>
                <a:cubicBezTo>
                  <a:pt x="0" y="55880"/>
                  <a:pt x="55880" y="0"/>
                  <a:pt x="124460" y="0"/>
                </a:cubicBezTo>
                <a:lnTo>
                  <a:pt x="5756302" y="0"/>
                </a:lnTo>
                <a:cubicBezTo>
                  <a:pt x="5824882" y="0"/>
                  <a:pt x="5880762" y="55880"/>
                  <a:pt x="5880762" y="124460"/>
                </a:cubicBezTo>
                <a:lnTo>
                  <a:pt x="5880762" y="2401895"/>
                </a:lnTo>
                <a:cubicBezTo>
                  <a:pt x="5880762" y="2470475"/>
                  <a:pt x="5824882" y="2526355"/>
                  <a:pt x="5756302" y="2526355"/>
                </a:cubicBezTo>
                <a:close/>
              </a:path>
            </a:pathLst>
          </a:custGeom>
          <a:solidFill>
            <a:srgbClr val="EBF8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sz="2000"/>
              <a:t>     </a:t>
            </a:r>
            <a:endParaRPr sz="3100"/>
          </a:p>
        </p:txBody>
      </p:sp>
      <p:sp>
        <p:nvSpPr>
          <p:cNvPr id="219" name="Google Shape;219;p21"/>
          <p:cNvSpPr/>
          <p:nvPr/>
        </p:nvSpPr>
        <p:spPr>
          <a:xfrm>
            <a:off x="451633" y="2416571"/>
            <a:ext cx="17384734" cy="777437"/>
          </a:xfrm>
          <a:custGeom>
            <a:avLst/>
            <a:gdLst/>
            <a:ahLst/>
            <a:cxnLst/>
            <a:rect l="l" t="t" r="r" b="b"/>
            <a:pathLst>
              <a:path w="14767606" h="660400" extrusionOk="0">
                <a:moveTo>
                  <a:pt x="14643145" y="660400"/>
                </a:moveTo>
                <a:lnTo>
                  <a:pt x="124460" y="660400"/>
                </a:lnTo>
                <a:cubicBezTo>
                  <a:pt x="55880" y="660400"/>
                  <a:pt x="0" y="604520"/>
                  <a:pt x="0" y="535940"/>
                </a:cubicBezTo>
                <a:lnTo>
                  <a:pt x="0" y="124460"/>
                </a:lnTo>
                <a:cubicBezTo>
                  <a:pt x="0" y="55880"/>
                  <a:pt x="55880" y="0"/>
                  <a:pt x="124460" y="0"/>
                </a:cubicBezTo>
                <a:lnTo>
                  <a:pt x="14643145" y="0"/>
                </a:lnTo>
                <a:cubicBezTo>
                  <a:pt x="14711725" y="0"/>
                  <a:pt x="14767606" y="55880"/>
                  <a:pt x="14767606" y="124460"/>
                </a:cubicBezTo>
                <a:lnTo>
                  <a:pt x="14767606" y="535940"/>
                </a:lnTo>
                <a:cubicBezTo>
                  <a:pt x="14767606" y="604520"/>
                  <a:pt x="14711725" y="660400"/>
                  <a:pt x="14643145" y="660400"/>
                </a:cubicBezTo>
                <a:close/>
              </a:path>
            </a:pathLst>
          </a:custGeom>
          <a:solidFill>
            <a:srgbClr val="35A1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1"/>
          <p:cNvSpPr txBox="1"/>
          <p:nvPr/>
        </p:nvSpPr>
        <p:spPr>
          <a:xfrm>
            <a:off x="720943" y="2582252"/>
            <a:ext cx="12909300" cy="1403400"/>
          </a:xfrm>
          <a:prstGeom prst="rect">
            <a:avLst/>
          </a:prstGeom>
          <a:noFill/>
          <a:ln>
            <a:noFill/>
          </a:ln>
        </p:spPr>
        <p:txBody>
          <a:bodyPr spcFirstLastPara="1" wrap="square" lIns="0" tIns="0" rIns="0" bIns="0" anchor="t" anchorCtr="0">
            <a:spAutoFit/>
          </a:bodyPr>
          <a:lstStyle/>
          <a:p>
            <a:pPr marL="0" marR="0" lvl="0" indent="0" algn="l" rtl="0">
              <a:lnSpc>
                <a:spcPct val="139958"/>
              </a:lnSpc>
              <a:spcBef>
                <a:spcPts val="0"/>
              </a:spcBef>
              <a:spcAft>
                <a:spcPts val="0"/>
              </a:spcAft>
              <a:buClr>
                <a:schemeClr val="dk1"/>
              </a:buClr>
              <a:buSzPts val="1100"/>
              <a:buFont typeface="Arial"/>
              <a:buNone/>
            </a:pPr>
            <a:r>
              <a:rPr lang="en-US" sz="2400">
                <a:solidFill>
                  <a:srgbClr val="FFFFFF"/>
                </a:solidFill>
                <a:latin typeface="DM Sans"/>
                <a:ea typeface="DM Sans"/>
                <a:cs typeface="DM Sans"/>
                <a:sym typeface="DM Sans"/>
              </a:rPr>
              <a:t>What is stopping us?</a:t>
            </a:r>
            <a:endParaRPr sz="2400">
              <a:solidFill>
                <a:srgbClr val="FFFFFF"/>
              </a:solidFill>
              <a:latin typeface="DM Sans"/>
              <a:ea typeface="DM Sans"/>
              <a:cs typeface="DM Sans"/>
              <a:sym typeface="DM Sans"/>
            </a:endParaRPr>
          </a:p>
          <a:p>
            <a:pPr marL="0" marR="0" lvl="0" indent="0" algn="l" rtl="0">
              <a:lnSpc>
                <a:spcPct val="139958"/>
              </a:lnSpc>
              <a:spcBef>
                <a:spcPts val="0"/>
              </a:spcBef>
              <a:spcAft>
                <a:spcPts val="0"/>
              </a:spcAft>
              <a:buClr>
                <a:schemeClr val="dk1"/>
              </a:buClr>
              <a:buSzPts val="1100"/>
              <a:buFont typeface="Arial"/>
              <a:buNone/>
            </a:pPr>
            <a:endParaRPr sz="2400">
              <a:solidFill>
                <a:srgbClr val="FFFFFF"/>
              </a:solidFill>
              <a:latin typeface="DM Sans"/>
              <a:ea typeface="DM Sans"/>
              <a:cs typeface="DM Sans"/>
              <a:sym typeface="DM Sans"/>
            </a:endParaRPr>
          </a:p>
          <a:p>
            <a:pPr marL="0" marR="0" lvl="0" indent="0" algn="l" rtl="0">
              <a:lnSpc>
                <a:spcPct val="139958"/>
              </a:lnSpc>
              <a:spcBef>
                <a:spcPts val="0"/>
              </a:spcBef>
              <a:spcAft>
                <a:spcPts val="0"/>
              </a:spcAft>
              <a:buNone/>
            </a:pPr>
            <a:endParaRPr sz="2400">
              <a:solidFill>
                <a:srgbClr val="FFFFFF"/>
              </a:solidFill>
              <a:latin typeface="DM Sans"/>
              <a:ea typeface="DM Sans"/>
              <a:cs typeface="DM Sans"/>
              <a:sym typeface="DM Sans"/>
            </a:endParaRPr>
          </a:p>
        </p:txBody>
      </p:sp>
      <p:sp>
        <p:nvSpPr>
          <p:cNvPr id="221" name="Google Shape;221;p21"/>
          <p:cNvSpPr txBox="1"/>
          <p:nvPr/>
        </p:nvSpPr>
        <p:spPr>
          <a:xfrm>
            <a:off x="720943" y="457835"/>
            <a:ext cx="7256400" cy="1071600"/>
          </a:xfrm>
          <a:prstGeom prst="rect">
            <a:avLst/>
          </a:prstGeom>
          <a:noFill/>
          <a:ln>
            <a:noFill/>
          </a:ln>
        </p:spPr>
        <p:txBody>
          <a:bodyPr spcFirstLastPara="1" wrap="square" lIns="0" tIns="0" rIns="0" bIns="0" anchor="t" anchorCtr="0">
            <a:spAutoFit/>
          </a:bodyPr>
          <a:lstStyle/>
          <a:p>
            <a:pPr marL="0" marR="0" lvl="0" indent="0" algn="l" rtl="0">
              <a:lnSpc>
                <a:spcPct val="140002"/>
              </a:lnSpc>
              <a:spcBef>
                <a:spcPts val="0"/>
              </a:spcBef>
              <a:spcAft>
                <a:spcPts val="0"/>
              </a:spcAft>
              <a:buNone/>
            </a:pPr>
            <a:r>
              <a:rPr lang="en-US" sz="6962" b="1">
                <a:latin typeface="DM Sans"/>
                <a:ea typeface="DM Sans"/>
                <a:cs typeface="DM Sans"/>
                <a:sym typeface="DM Sans"/>
              </a:rPr>
              <a:t>Threats</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4f12c51-7f4d-4585-ba4f-2940350da592">
      <Terms xmlns="http://schemas.microsoft.com/office/infopath/2007/PartnerControls"/>
    </lcf76f155ced4ddcb4097134ff3c332f>
    <TaxCatchAll xmlns="e1c19c5c-73e7-4417-98e7-f562cae13ae8"/>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C6F413EA1D18548BD696B7D90C3B644" ma:contentTypeVersion="17" ma:contentTypeDescription="Create a new document." ma:contentTypeScope="" ma:versionID="84775e9acf796563db6355bacbb34d9d">
  <xsd:schema xmlns:xsd="http://www.w3.org/2001/XMLSchema" xmlns:xs="http://www.w3.org/2001/XMLSchema" xmlns:p="http://schemas.microsoft.com/office/2006/metadata/properties" xmlns:ns2="b4f12c51-7f4d-4585-ba4f-2940350da592" xmlns:ns3="e1c19c5c-73e7-4417-98e7-f562cae13ae8" targetNamespace="http://schemas.microsoft.com/office/2006/metadata/properties" ma:root="true" ma:fieldsID="beea33cec654a524929b12f0e9d7895a" ns2:_="" ns3:_="">
    <xsd:import namespace="b4f12c51-7f4d-4585-ba4f-2940350da592"/>
    <xsd:import namespace="e1c19c5c-73e7-4417-98e7-f562cae13ae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f12c51-7f4d-4585-ba4f-2940350da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3189d43-8d75-486d-bc0b-4d04dee2c9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c19c5c-73e7-4417-98e7-f562cae13ae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02a1d1-9d36-4d21-8703-8240d25168c7}" ma:internalName="TaxCatchAll" ma:showField="CatchAllData" ma:web="e1c19c5c-73e7-4417-98e7-f562cae13a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411000-DB1D-4BA7-A590-CEAE15070EC2}">
  <ds:schemaRefs>
    <ds:schemaRef ds:uri="http://purl.org/dc/dcmitype/"/>
    <ds:schemaRef ds:uri="http://schemas.openxmlformats.org/package/2006/metadata/core-properties"/>
    <ds:schemaRef ds:uri="http://purl.org/dc/elements/1.1/"/>
    <ds:schemaRef ds:uri="b4f12c51-7f4d-4585-ba4f-2940350da592"/>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terms/"/>
    <ds:schemaRef ds:uri="e1c19c5c-73e7-4417-98e7-f562cae13ae8"/>
  </ds:schemaRefs>
</ds:datastoreItem>
</file>

<file path=customXml/itemProps2.xml><?xml version="1.0" encoding="utf-8"?>
<ds:datastoreItem xmlns:ds="http://schemas.openxmlformats.org/officeDocument/2006/customXml" ds:itemID="{299911F8-1967-425A-9199-90D6318A16BF}">
  <ds:schemaRefs>
    <ds:schemaRef ds:uri="http://schemas.microsoft.com/sharepoint/v3/contenttype/forms"/>
  </ds:schemaRefs>
</ds:datastoreItem>
</file>

<file path=customXml/itemProps3.xml><?xml version="1.0" encoding="utf-8"?>
<ds:datastoreItem xmlns:ds="http://schemas.openxmlformats.org/officeDocument/2006/customXml" ds:itemID="{0EAD1253-4B76-4B59-A563-1D4F9F81AB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f12c51-7f4d-4585-ba4f-2940350da592"/>
    <ds:schemaRef ds:uri="e1c19c5c-73e7-4417-98e7-f562cae13a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448</Words>
  <Application>Microsoft Macintosh PowerPoint</Application>
  <PresentationFormat>Personalizado</PresentationFormat>
  <Paragraphs>65</Paragraphs>
  <Slides>12</Slides>
  <Notes>12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Livvic</vt:lpstr>
      <vt:lpstr>Arial</vt:lpstr>
      <vt:lpstr>DM Sans</vt:lpstr>
      <vt:lpstr>Calibri</vt:lpstr>
      <vt:lpstr>Office Theme</vt:lpstr>
      <vt:lpstr>Presentación de PowerPoint</vt:lpstr>
      <vt:lpstr>Presentación de PowerPoint</vt:lpstr>
      <vt:lpstr>Presentación de PowerPoint</vt:lpstr>
      <vt:lpstr>Presentación de PowerPoint</vt:lpstr>
      <vt:lpstr>COEDUCATIONAL OBSERVATION SHEET CENTRE ORGANISATION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Fonseca Escudero</dc:creator>
  <cp:lastModifiedBy>ALICIA GARCÍA HOLGADO</cp:lastModifiedBy>
  <cp:revision>3</cp:revision>
  <dcterms:modified xsi:type="dcterms:W3CDTF">2023-12-19T12:11:43Z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0x0101004C6F413EA1D18548BD696B7D90C3B644</vt:lpwstr>
  </property>
</Properties>
</file>